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4788" y="133683"/>
            <a:ext cx="13425638" cy="6410122"/>
            <a:chOff x="254788" y="133683"/>
            <a:chExt cx="13425638" cy="6410122"/>
          </a:xfrm>
        </p:grpSpPr>
        <p:pic>
          <p:nvPicPr>
            <p:cNvPr id="2" name="Picture 1" descr="img_0014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791666" y="1180139"/>
              <a:ext cx="6410120" cy="4317211"/>
            </a:xfrm>
            <a:prstGeom prst="rect">
              <a:avLst/>
            </a:prstGeom>
          </p:spPr>
        </p:pic>
        <p:pic>
          <p:nvPicPr>
            <p:cNvPr id="3" name="Picture 2" descr="img_0014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133683"/>
              <a:ext cx="9108427" cy="6410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1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2650" y="410825"/>
            <a:ext cx="12028130" cy="6137658"/>
            <a:chOff x="722650" y="410825"/>
            <a:chExt cx="12028130" cy="6137658"/>
          </a:xfrm>
        </p:grpSpPr>
        <p:pic>
          <p:nvPicPr>
            <p:cNvPr id="2" name="Picture 1" descr="img_0015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91574" y="1325049"/>
              <a:ext cx="6137658" cy="4309209"/>
            </a:xfrm>
            <a:prstGeom prst="rect">
              <a:avLst/>
            </a:prstGeom>
          </p:spPr>
        </p:pic>
        <p:pic>
          <p:nvPicPr>
            <p:cNvPr id="3" name="Picture 2" descr="img_0015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31858" y="410825"/>
              <a:ext cx="7718922" cy="6137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01805" y="821652"/>
            <a:ext cx="14147105" cy="4832191"/>
            <a:chOff x="-1801805" y="821652"/>
            <a:chExt cx="14147105" cy="4832191"/>
          </a:xfrm>
        </p:grpSpPr>
        <p:pic>
          <p:nvPicPr>
            <p:cNvPr id="2" name="Picture 1" descr="img_0016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801805" y="821653"/>
              <a:ext cx="7114629" cy="4832190"/>
            </a:xfrm>
            <a:prstGeom prst="rect">
              <a:avLst/>
            </a:prstGeom>
          </p:spPr>
        </p:pic>
        <p:pic>
          <p:nvPicPr>
            <p:cNvPr id="3" name="Picture 2" descr="img_0016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40341" y="821652"/>
              <a:ext cx="7104959" cy="483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72321" y="765630"/>
            <a:ext cx="13715230" cy="5147437"/>
            <a:chOff x="-672321" y="765630"/>
            <a:chExt cx="13715230" cy="5147437"/>
          </a:xfrm>
        </p:grpSpPr>
        <p:pic>
          <p:nvPicPr>
            <p:cNvPr id="2" name="Picture 1" descr="img_0017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672321" y="765630"/>
              <a:ext cx="6996310" cy="5147435"/>
            </a:xfrm>
            <a:prstGeom prst="rect">
              <a:avLst/>
            </a:prstGeom>
          </p:spPr>
        </p:pic>
        <p:pic>
          <p:nvPicPr>
            <p:cNvPr id="3" name="Picture 2" descr="img_0017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04165" y="765631"/>
              <a:ext cx="6938744" cy="5147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35548" y="859000"/>
            <a:ext cx="14633818" cy="5257853"/>
            <a:chOff x="-1835548" y="859000"/>
            <a:chExt cx="14633818" cy="5257853"/>
          </a:xfrm>
        </p:grpSpPr>
        <p:pic>
          <p:nvPicPr>
            <p:cNvPr id="2" name="Picture 1" descr="img_0018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835548" y="859000"/>
              <a:ext cx="7311534" cy="5257853"/>
            </a:xfrm>
            <a:prstGeom prst="rect">
              <a:avLst/>
            </a:prstGeom>
          </p:spPr>
        </p:pic>
        <p:pic>
          <p:nvPicPr>
            <p:cNvPr id="3" name="Picture 2" descr="img_0018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75986" y="859001"/>
              <a:ext cx="7322284" cy="5257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28482" y="652144"/>
            <a:ext cx="14204379" cy="5267492"/>
            <a:chOff x="-2528482" y="652144"/>
            <a:chExt cx="14204379" cy="5267492"/>
          </a:xfrm>
        </p:grpSpPr>
        <p:pic>
          <p:nvPicPr>
            <p:cNvPr id="2" name="Picture 1" descr="img_0019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528482" y="652144"/>
              <a:ext cx="6929195" cy="5267491"/>
            </a:xfrm>
            <a:prstGeom prst="rect">
              <a:avLst/>
            </a:prstGeom>
          </p:spPr>
        </p:pic>
        <p:pic>
          <p:nvPicPr>
            <p:cNvPr id="3" name="Picture 2" descr="img_0019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00713" y="652144"/>
              <a:ext cx="7275184" cy="5267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558785" y="410825"/>
            <a:ext cx="15744629" cy="5714224"/>
            <a:chOff x="-3558785" y="410825"/>
            <a:chExt cx="15744629" cy="5714224"/>
          </a:xfrm>
        </p:grpSpPr>
        <p:pic>
          <p:nvPicPr>
            <p:cNvPr id="2" name="Picture 1" descr="img_0020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558785" y="410825"/>
              <a:ext cx="7959935" cy="5714222"/>
            </a:xfrm>
            <a:prstGeom prst="rect">
              <a:avLst/>
            </a:prstGeom>
          </p:spPr>
        </p:pic>
        <p:pic>
          <p:nvPicPr>
            <p:cNvPr id="3" name="Picture 2" descr="img_0020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64639" y="410828"/>
              <a:ext cx="8021205" cy="5714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69409" y="489418"/>
            <a:ext cx="15056581" cy="4806484"/>
            <a:chOff x="-2969409" y="489418"/>
            <a:chExt cx="15056581" cy="4806484"/>
          </a:xfrm>
        </p:grpSpPr>
        <p:pic>
          <p:nvPicPr>
            <p:cNvPr id="2" name="Picture 1" descr="img_0021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969409" y="489418"/>
              <a:ext cx="7541407" cy="4806483"/>
            </a:xfrm>
            <a:prstGeom prst="rect">
              <a:avLst/>
            </a:prstGeom>
          </p:spPr>
        </p:pic>
        <p:pic>
          <p:nvPicPr>
            <p:cNvPr id="3" name="Picture 2" descr="img_0021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71998" y="489418"/>
              <a:ext cx="7515174" cy="4806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8260" y="3071813"/>
            <a:ext cx="10752694" cy="3657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9</cp:revision>
  <dcterms:created xsi:type="dcterms:W3CDTF">2012-06-28T03:32:33Z</dcterms:created>
  <dcterms:modified xsi:type="dcterms:W3CDTF">2012-12-30T15:58:33Z</dcterms:modified>
</cp:coreProperties>
</file>