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67" r:id="rId3"/>
    <p:sldId id="269" r:id="rId4"/>
    <p:sldId id="270" r:id="rId5"/>
    <p:sldId id="27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68" d="100"/>
          <a:sy n="68" d="100"/>
        </p:scale>
        <p:origin x="-1624" y="-112"/>
      </p:cViewPr>
      <p:guideLst>
        <p:guide orient="horz" pos="43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41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5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57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87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16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60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49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0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0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6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7FA64-1650-FA4E-87A6-74C8B92D9AC8}" type="datetimeFigureOut">
              <a:rPr lang="en-US" smtClean="0"/>
              <a:t>12/30/12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EFBF3-9FFC-0B4F-916C-B020D6FEC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8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298260" y="3071813"/>
            <a:ext cx="10752694" cy="36576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32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714950" y="809306"/>
            <a:ext cx="13716001" cy="3041009"/>
            <a:chOff x="-2714950" y="809306"/>
            <a:chExt cx="13716001" cy="3041009"/>
          </a:xfrm>
        </p:grpSpPr>
        <p:pic>
          <p:nvPicPr>
            <p:cNvPr id="2" name="Picture 1" descr="img_0022a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 flipV="1">
              <a:off x="-795969" y="-1088704"/>
              <a:ext cx="3020037" cy="6858000"/>
            </a:xfrm>
            <a:prstGeom prst="rect">
              <a:avLst/>
            </a:prstGeom>
          </p:spPr>
        </p:pic>
        <p:pic>
          <p:nvPicPr>
            <p:cNvPr id="3" name="Picture 2" descr="img_0022b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051546" y="-1099189"/>
              <a:ext cx="3041009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9232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0023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2" b="10832"/>
          <a:stretch>
            <a:fillRect/>
          </a:stretch>
        </p:blipFill>
        <p:spPr>
          <a:xfrm rot="5400000">
            <a:off x="-82180" y="1413107"/>
            <a:ext cx="5118101" cy="2814758"/>
          </a:xfrm>
        </p:spPr>
      </p:pic>
      <p:pic>
        <p:nvPicPr>
          <p:cNvPr id="6" name="Picture 5" descr="img_0023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251" y="261434"/>
            <a:ext cx="74168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05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024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097481" y="965200"/>
            <a:ext cx="7378700" cy="4914900"/>
          </a:xfrm>
          <a:prstGeom prst="rect">
            <a:avLst/>
          </a:prstGeom>
        </p:spPr>
      </p:pic>
      <p:pic>
        <p:nvPicPr>
          <p:cNvPr id="5" name="Picture 4" descr="img_0024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81219" y="965200"/>
            <a:ext cx="74041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69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025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95851" y="1160224"/>
            <a:ext cx="6155424" cy="4444578"/>
          </a:xfrm>
          <a:prstGeom prst="rect">
            <a:avLst/>
          </a:prstGeom>
        </p:spPr>
      </p:pic>
      <p:pic>
        <p:nvPicPr>
          <p:cNvPr id="5" name="Picture 4" descr="img_0025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04151" y="304801"/>
            <a:ext cx="8585200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49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Temple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Picone</dc:creator>
  <cp:lastModifiedBy>Joseph Picone</cp:lastModifiedBy>
  <cp:revision>10</cp:revision>
  <dcterms:created xsi:type="dcterms:W3CDTF">2012-06-28T03:32:33Z</dcterms:created>
  <dcterms:modified xsi:type="dcterms:W3CDTF">2012-12-30T16:46:14Z</dcterms:modified>
</cp:coreProperties>
</file>