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624" y="-11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4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5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8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6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98260" y="3071813"/>
            <a:ext cx="10752694" cy="3657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26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770" y="379582"/>
            <a:ext cx="7200900" cy="4978400"/>
          </a:xfrm>
          <a:prstGeom prst="rect">
            <a:avLst/>
          </a:prstGeom>
        </p:spPr>
      </p:pic>
      <p:pic>
        <p:nvPicPr>
          <p:cNvPr id="3" name="Picture 2" descr="img_0026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30" y="379582"/>
            <a:ext cx="7115372" cy="50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8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27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44658" y="-228132"/>
            <a:ext cx="5048411" cy="7019795"/>
          </a:xfrm>
          <a:prstGeom prst="rect">
            <a:avLst/>
          </a:prstGeom>
        </p:spPr>
      </p:pic>
      <p:pic>
        <p:nvPicPr>
          <p:cNvPr id="3" name="Picture 2" descr="img_0027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4240" y="-147234"/>
            <a:ext cx="5048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3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28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390467" y="774701"/>
            <a:ext cx="6956115" cy="5014874"/>
          </a:xfrm>
          <a:prstGeom prst="rect">
            <a:avLst/>
          </a:prstGeom>
        </p:spPr>
      </p:pic>
      <p:pic>
        <p:nvPicPr>
          <p:cNvPr id="3" name="Picture 2" descr="img_0028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65649" y="774701"/>
            <a:ext cx="72517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3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29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641600" y="432596"/>
            <a:ext cx="7213600" cy="5143500"/>
          </a:xfrm>
          <a:prstGeom prst="rect">
            <a:avLst/>
          </a:prstGeom>
        </p:spPr>
      </p:pic>
      <p:pic>
        <p:nvPicPr>
          <p:cNvPr id="3" name="Picture 2" descr="img_0029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432596"/>
            <a:ext cx="7114144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3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30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2761" y="-653587"/>
            <a:ext cx="4711521" cy="6858000"/>
          </a:xfrm>
          <a:prstGeom prst="rect">
            <a:avLst/>
          </a:prstGeom>
        </p:spPr>
      </p:pic>
      <p:pic>
        <p:nvPicPr>
          <p:cNvPr id="3" name="Picture 2" descr="img_0030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2460" y="-640808"/>
            <a:ext cx="4737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34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11</cp:revision>
  <dcterms:created xsi:type="dcterms:W3CDTF">2012-06-28T03:32:33Z</dcterms:created>
  <dcterms:modified xsi:type="dcterms:W3CDTF">2012-12-30T17:33:24Z</dcterms:modified>
</cp:coreProperties>
</file>