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59212" y="889000"/>
            <a:ext cx="7581900" cy="5080000"/>
          </a:xfrm>
          <a:prstGeom prst="rect">
            <a:avLst/>
          </a:prstGeom>
        </p:spPr>
      </p:pic>
      <p:pic>
        <p:nvPicPr>
          <p:cNvPr id="3" name="Picture 2" descr="img_003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88" y="901701"/>
            <a:ext cx="7645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9150" y="-339848"/>
            <a:ext cx="4356100" cy="6426200"/>
          </a:xfrm>
          <a:prstGeom prst="rect">
            <a:avLst/>
          </a:prstGeom>
        </p:spPr>
      </p:pic>
      <p:pic>
        <p:nvPicPr>
          <p:cNvPr id="3" name="Picture 2" descr="img_003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3427" y="-486227"/>
            <a:ext cx="4356101" cy="67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985" y="1073114"/>
            <a:ext cx="5035361" cy="3449352"/>
          </a:xfrm>
          <a:prstGeom prst="rect">
            <a:avLst/>
          </a:prstGeom>
        </p:spPr>
      </p:pic>
      <p:pic>
        <p:nvPicPr>
          <p:cNvPr id="3" name="Picture 2" descr="img_003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73" y="280109"/>
            <a:ext cx="7378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53" y="1088322"/>
            <a:ext cx="5235990" cy="3806304"/>
          </a:xfrm>
          <a:prstGeom prst="rect">
            <a:avLst/>
          </a:prstGeom>
        </p:spPr>
      </p:pic>
      <p:pic>
        <p:nvPicPr>
          <p:cNvPr id="3" name="Picture 2" descr="img_003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479"/>
            <a:ext cx="7226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8100" y="-352379"/>
            <a:ext cx="4886624" cy="6858000"/>
          </a:xfrm>
          <a:prstGeom prst="rect">
            <a:avLst/>
          </a:prstGeom>
        </p:spPr>
      </p:pic>
      <p:pic>
        <p:nvPicPr>
          <p:cNvPr id="3" name="Picture 2" descr="img_003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1000" y="-373478"/>
            <a:ext cx="484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1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12</cp:revision>
  <dcterms:created xsi:type="dcterms:W3CDTF">2012-06-28T03:32:33Z</dcterms:created>
  <dcterms:modified xsi:type="dcterms:W3CDTF">2012-12-30T17:46:42Z</dcterms:modified>
</cp:coreProperties>
</file>