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19"/>
        <p:guide pos="2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6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48823" y="393700"/>
            <a:ext cx="8020823" cy="5668048"/>
          </a:xfrm>
          <a:prstGeom prst="rect">
            <a:avLst/>
          </a:prstGeom>
        </p:spPr>
      </p:pic>
      <p:pic>
        <p:nvPicPr>
          <p:cNvPr id="3" name="Picture 2" descr="img_003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701"/>
            <a:ext cx="7994309" cy="56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7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8" y="138736"/>
            <a:ext cx="3665475" cy="5463445"/>
          </a:xfrm>
          <a:prstGeom prst="rect">
            <a:avLst/>
          </a:prstGeom>
        </p:spPr>
      </p:pic>
      <p:pic>
        <p:nvPicPr>
          <p:cNvPr id="3" name="Picture 2" descr="img_003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694" y="-1263645"/>
            <a:ext cx="5463444" cy="82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8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12148" y="279400"/>
            <a:ext cx="7463137" cy="5492160"/>
          </a:xfrm>
          <a:prstGeom prst="rect">
            <a:avLst/>
          </a:prstGeom>
        </p:spPr>
      </p:pic>
      <p:pic>
        <p:nvPicPr>
          <p:cNvPr id="3" name="Picture 2" descr="img_003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279400"/>
            <a:ext cx="7533690" cy="54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3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91" y="0"/>
            <a:ext cx="4528419" cy="6858000"/>
          </a:xfrm>
          <a:prstGeom prst="rect">
            <a:avLst/>
          </a:prstGeom>
        </p:spPr>
      </p:pic>
      <p:pic>
        <p:nvPicPr>
          <p:cNvPr id="3" name="Picture 2" descr="img_0039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6314" y="-1764001"/>
            <a:ext cx="6858003" cy="103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42987" y="1199947"/>
            <a:ext cx="6743700" cy="4406900"/>
          </a:xfrm>
          <a:prstGeom prst="rect">
            <a:avLst/>
          </a:prstGeom>
        </p:spPr>
      </p:pic>
      <p:pic>
        <p:nvPicPr>
          <p:cNvPr id="3" name="Picture 2" descr="img_0040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3" y="31545"/>
            <a:ext cx="10030068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</cp:revision>
  <dcterms:created xsi:type="dcterms:W3CDTF">2012-06-28T03:32:33Z</dcterms:created>
  <dcterms:modified xsi:type="dcterms:W3CDTF">2012-12-30T18:20:07Z</dcterms:modified>
</cp:coreProperties>
</file>