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4319"/>
        <p:guide pos="28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394888" y="224087"/>
            <a:ext cx="7960538" cy="5446173"/>
          </a:xfrm>
          <a:prstGeom prst="rect">
            <a:avLst/>
          </a:prstGeom>
        </p:spPr>
      </p:pic>
      <p:pic>
        <p:nvPicPr>
          <p:cNvPr id="3" name="Picture 2" descr="img_004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224087"/>
            <a:ext cx="7826621" cy="5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7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72016" y="-758728"/>
            <a:ext cx="4750657" cy="6858000"/>
          </a:xfrm>
          <a:prstGeom prst="rect">
            <a:avLst/>
          </a:prstGeom>
        </p:spPr>
      </p:pic>
      <p:pic>
        <p:nvPicPr>
          <p:cNvPr id="3" name="Picture 2" descr="img_004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0408" y="-784305"/>
            <a:ext cx="4801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609850" y="384804"/>
            <a:ext cx="7175500" cy="5118100"/>
          </a:xfrm>
          <a:prstGeom prst="rect">
            <a:avLst/>
          </a:prstGeom>
        </p:spPr>
      </p:pic>
      <p:pic>
        <p:nvPicPr>
          <p:cNvPr id="3" name="Picture 2" descr="img_004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384804"/>
            <a:ext cx="73533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0377" y="-1338374"/>
            <a:ext cx="4587526" cy="7667354"/>
          </a:xfrm>
          <a:prstGeom prst="rect">
            <a:avLst/>
          </a:prstGeom>
        </p:spPr>
      </p:pic>
      <p:pic>
        <p:nvPicPr>
          <p:cNvPr id="3" name="Picture 2" descr="img_004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2302" y="-933697"/>
            <a:ext cx="458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017" y="457200"/>
            <a:ext cx="7900017" cy="5275696"/>
          </a:xfrm>
          <a:prstGeom prst="rect">
            <a:avLst/>
          </a:prstGeom>
        </p:spPr>
      </p:pic>
      <p:pic>
        <p:nvPicPr>
          <p:cNvPr id="3" name="Picture 2" descr="img_004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457200"/>
            <a:ext cx="7654268" cy="52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15</cp:revision>
  <dcterms:created xsi:type="dcterms:W3CDTF">2012-06-28T03:32:33Z</dcterms:created>
  <dcterms:modified xsi:type="dcterms:W3CDTF">2012-12-30T20:16:08Z</dcterms:modified>
</cp:coreProperties>
</file>