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011" autoAdjust="0"/>
    <p:restoredTop sz="94660"/>
  </p:normalViewPr>
  <p:slideViewPr>
    <p:cSldViewPr snapToGrid="0" snapToObjects="1" showGuides="1">
      <p:cViewPr varScale="1">
        <p:scale>
          <a:sx n="71" d="100"/>
          <a:sy n="71" d="100"/>
        </p:scale>
        <p:origin x="-1888" y="-112"/>
      </p:cViewPr>
      <p:guideLst>
        <p:guide orient="horz" pos="4319"/>
        <p:guide pos="285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12/30/12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41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12/30/12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53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12/30/12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5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12/30/12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8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12/30/12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1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12/30/12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60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12/30/12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4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12/30/12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0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12/30/12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0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12/30/12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33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12/30/12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6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7FA64-1650-FA4E-87A6-74C8B92D9AC8}" type="datetimeFigureOut">
              <a:rPr lang="en-US" smtClean="0"/>
              <a:t>12/30/12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8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_0046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29807" y="252525"/>
            <a:ext cx="7262107" cy="5016501"/>
          </a:xfrm>
          <a:prstGeom prst="rect">
            <a:avLst/>
          </a:prstGeom>
        </p:spPr>
      </p:pic>
      <p:pic>
        <p:nvPicPr>
          <p:cNvPr id="5" name="Picture 4" descr="img_0046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432300" y="252526"/>
            <a:ext cx="7289800" cy="501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811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0047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3110622" y="647700"/>
            <a:ext cx="7642935" cy="4940300"/>
          </a:xfrm>
          <a:prstGeom prst="rect">
            <a:avLst/>
          </a:prstGeom>
        </p:spPr>
      </p:pic>
      <p:pic>
        <p:nvPicPr>
          <p:cNvPr id="3" name="Picture 2" descr="img_0047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650" y="647700"/>
            <a:ext cx="7277100" cy="494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079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16</cp:revision>
  <dcterms:created xsi:type="dcterms:W3CDTF">2012-06-28T03:32:33Z</dcterms:created>
  <dcterms:modified xsi:type="dcterms:W3CDTF">2012-12-30T20:27:26Z</dcterms:modified>
</cp:coreProperties>
</file>