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23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69FC-2CC7-ED4D-8A8F-04CEA0DF675A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17CE-7EBA-5D43-A0D3-14372910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8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06800" y="288660"/>
            <a:ext cx="8178800" cy="5638800"/>
          </a:xfrm>
          <a:prstGeom prst="rect">
            <a:avLst/>
          </a:prstGeom>
        </p:spPr>
      </p:pic>
      <p:pic>
        <p:nvPicPr>
          <p:cNvPr id="3" name="Picture 2" descr="img_004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659"/>
            <a:ext cx="8153234" cy="56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4901" y="-880714"/>
            <a:ext cx="4481815" cy="6858000"/>
          </a:xfrm>
          <a:prstGeom prst="rect">
            <a:avLst/>
          </a:prstGeom>
        </p:spPr>
      </p:pic>
      <p:pic>
        <p:nvPicPr>
          <p:cNvPr id="3" name="Picture 2" descr="img_004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3804" y="-894425"/>
            <a:ext cx="445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600" y="168814"/>
            <a:ext cx="7848600" cy="5003800"/>
          </a:xfrm>
          <a:prstGeom prst="rect">
            <a:avLst/>
          </a:prstGeom>
        </p:spPr>
      </p:pic>
      <p:pic>
        <p:nvPicPr>
          <p:cNvPr id="3" name="Picture 2" descr="img_0050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68814"/>
            <a:ext cx="7735166" cy="50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5" y="242376"/>
            <a:ext cx="4385245" cy="6401817"/>
          </a:xfrm>
          <a:prstGeom prst="rect">
            <a:avLst/>
          </a:prstGeom>
        </p:spPr>
      </p:pic>
      <p:pic>
        <p:nvPicPr>
          <p:cNvPr id="3" name="Picture 2" descr="img_005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5772" y="-1161397"/>
            <a:ext cx="6401817" cy="92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000" y="1151467"/>
            <a:ext cx="5854700" cy="3813200"/>
          </a:xfrm>
          <a:prstGeom prst="rect">
            <a:avLst/>
          </a:prstGeom>
        </p:spPr>
      </p:pic>
      <p:pic>
        <p:nvPicPr>
          <p:cNvPr id="3" name="Picture 2" descr="img_005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30717"/>
            <a:ext cx="82931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</cp:revision>
  <dcterms:created xsi:type="dcterms:W3CDTF">2012-12-30T20:56:30Z</dcterms:created>
  <dcterms:modified xsi:type="dcterms:W3CDTF">2012-12-30T21:03:11Z</dcterms:modified>
</cp:coreProperties>
</file>