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4841" y="993975"/>
            <a:ext cx="6610816" cy="4622866"/>
          </a:xfrm>
          <a:prstGeom prst="rect">
            <a:avLst/>
          </a:prstGeom>
        </p:spPr>
      </p:pic>
      <p:pic>
        <p:nvPicPr>
          <p:cNvPr id="3" name="Picture 2" descr="img_005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1999" y="0"/>
            <a:ext cx="9039607" cy="66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3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9596" y="-925374"/>
            <a:ext cx="4335391" cy="6927801"/>
          </a:xfrm>
          <a:prstGeom prst="rect">
            <a:avLst/>
          </a:prstGeom>
        </p:spPr>
      </p:pic>
      <p:pic>
        <p:nvPicPr>
          <p:cNvPr id="3" name="Picture 2" descr="img_005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3304" y="-890473"/>
            <a:ext cx="4335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318592" y="186739"/>
            <a:ext cx="7890592" cy="5658200"/>
          </a:xfrm>
          <a:prstGeom prst="rect">
            <a:avLst/>
          </a:prstGeom>
        </p:spPr>
      </p:pic>
      <p:pic>
        <p:nvPicPr>
          <p:cNvPr id="3" name="Picture 2" descr="img_005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738"/>
            <a:ext cx="7844010" cy="56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6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/>
          <a:stretch/>
        </p:blipFill>
        <p:spPr>
          <a:xfrm rot="5400000">
            <a:off x="-1195889" y="-1090112"/>
            <a:ext cx="4677779" cy="6858000"/>
          </a:xfrm>
          <a:prstGeom prst="rect">
            <a:avLst/>
          </a:prstGeom>
        </p:spPr>
      </p:pic>
      <p:pic>
        <p:nvPicPr>
          <p:cNvPr id="3" name="Picture 2" descr="img_005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8437" y="-1133786"/>
            <a:ext cx="4765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7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17800" y="272761"/>
            <a:ext cx="7289800" cy="5067300"/>
          </a:xfrm>
          <a:prstGeom prst="rect">
            <a:avLst/>
          </a:prstGeom>
        </p:spPr>
      </p:pic>
      <p:pic>
        <p:nvPicPr>
          <p:cNvPr id="3" name="Picture 2" descr="img_005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462"/>
            <a:ext cx="7340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</cp:revision>
  <dcterms:created xsi:type="dcterms:W3CDTF">2012-12-30T21:15:06Z</dcterms:created>
  <dcterms:modified xsi:type="dcterms:W3CDTF">2012-12-30T21:21:31Z</dcterms:modified>
</cp:coreProperties>
</file>