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624" y="-112"/>
      </p:cViewPr>
      <p:guideLst>
        <p:guide orient="horz" pos="43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6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4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9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6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8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4EF24-7D70-FD45-B147-B1DFD901F9E7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2B77-7178-B04C-B342-35F027E1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969" y="418434"/>
            <a:ext cx="7416969" cy="4940301"/>
          </a:xfrm>
          <a:prstGeom prst="rect">
            <a:avLst/>
          </a:prstGeom>
        </p:spPr>
      </p:pic>
      <p:pic>
        <p:nvPicPr>
          <p:cNvPr id="3" name="Picture 2" descr="img_0058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418435"/>
            <a:ext cx="73025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4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9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54524" y="-580671"/>
            <a:ext cx="4978369" cy="6999661"/>
          </a:xfrm>
          <a:prstGeom prst="rect">
            <a:avLst/>
          </a:prstGeom>
        </p:spPr>
      </p:pic>
      <p:pic>
        <p:nvPicPr>
          <p:cNvPr id="3" name="Picture 2" descr="img_0059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99466" y="-535001"/>
            <a:ext cx="492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7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6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27300" y="484147"/>
            <a:ext cx="7099300" cy="5130800"/>
          </a:xfrm>
          <a:prstGeom prst="rect">
            <a:avLst/>
          </a:prstGeom>
        </p:spPr>
      </p:pic>
      <p:pic>
        <p:nvPicPr>
          <p:cNvPr id="3" name="Picture 2" descr="img_0060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4147"/>
            <a:ext cx="7188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7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6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1300" y="1"/>
            <a:ext cx="4330700" cy="6858000"/>
          </a:xfrm>
          <a:prstGeom prst="rect">
            <a:avLst/>
          </a:prstGeom>
        </p:spPr>
      </p:pic>
      <p:pic>
        <p:nvPicPr>
          <p:cNvPr id="3" name="Picture 2" descr="img_006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3568" y="-1911569"/>
            <a:ext cx="6858000" cy="106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7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6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0"/>
            <a:ext cx="7315200" cy="5029200"/>
          </a:xfrm>
          <a:prstGeom prst="rect">
            <a:avLst/>
          </a:prstGeom>
        </p:spPr>
      </p:pic>
      <p:pic>
        <p:nvPicPr>
          <p:cNvPr id="3" name="Picture 2" descr="img_006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-38100"/>
            <a:ext cx="7340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7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3</cp:revision>
  <dcterms:created xsi:type="dcterms:W3CDTF">2012-12-30T21:15:06Z</dcterms:created>
  <dcterms:modified xsi:type="dcterms:W3CDTF">2012-12-30T22:48:02Z</dcterms:modified>
</cp:coreProperties>
</file>