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58F-C696-CE46-AC01-5B726147BA1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D86E-CD31-4D47-AC94-C46B2002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6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613" y="568787"/>
            <a:ext cx="7617924" cy="5003801"/>
          </a:xfrm>
          <a:prstGeom prst="rect">
            <a:avLst/>
          </a:prstGeom>
        </p:spPr>
      </p:pic>
      <p:pic>
        <p:nvPicPr>
          <p:cNvPr id="5" name="Picture 4" descr="img_0063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568788"/>
            <a:ext cx="74295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2152" y="-859526"/>
            <a:ext cx="4702630" cy="6745676"/>
          </a:xfrm>
          <a:prstGeom prst="rect">
            <a:avLst/>
          </a:prstGeom>
        </p:spPr>
      </p:pic>
      <p:pic>
        <p:nvPicPr>
          <p:cNvPr id="3" name="Picture 2" descr="img_006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9689" y="-915691"/>
            <a:ext cx="470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978" y="1042023"/>
            <a:ext cx="6791328" cy="4840627"/>
          </a:xfrm>
          <a:prstGeom prst="rect">
            <a:avLst/>
          </a:prstGeom>
        </p:spPr>
      </p:pic>
      <p:pic>
        <p:nvPicPr>
          <p:cNvPr id="3" name="Picture 2" descr="img_006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0"/>
            <a:ext cx="10412116" cy="68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20800" y="-626097"/>
            <a:ext cx="4923374" cy="6858000"/>
          </a:xfrm>
          <a:prstGeom prst="rect">
            <a:avLst/>
          </a:prstGeom>
        </p:spPr>
      </p:pic>
      <p:pic>
        <p:nvPicPr>
          <p:cNvPr id="3" name="Picture 2" descr="img_0066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864" y="-754763"/>
            <a:ext cx="4810125" cy="70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692822" y="344834"/>
            <a:ext cx="7264822" cy="5118100"/>
          </a:xfrm>
          <a:prstGeom prst="rect">
            <a:avLst/>
          </a:prstGeom>
        </p:spPr>
      </p:pic>
      <p:pic>
        <p:nvPicPr>
          <p:cNvPr id="3" name="Picture 2" descr="img_0067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344834"/>
            <a:ext cx="70993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</cp:revision>
  <dcterms:created xsi:type="dcterms:W3CDTF">2012-12-30T22:54:04Z</dcterms:created>
  <dcterms:modified xsi:type="dcterms:W3CDTF">2012-12-30T23:00:33Z</dcterms:modified>
</cp:coreProperties>
</file>