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3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E33B-644F-A74E-934B-9A6AAA3EADE0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2B3F-FB3E-CD4C-BF16-3EB6B4190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68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236960"/>
            <a:ext cx="7162800" cy="4953000"/>
          </a:xfrm>
          <a:prstGeom prst="rect">
            <a:avLst/>
          </a:prstGeom>
        </p:spPr>
      </p:pic>
      <p:pic>
        <p:nvPicPr>
          <p:cNvPr id="5" name="Picture 4" descr="img_0068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98860"/>
            <a:ext cx="72517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9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68860" y="-946653"/>
            <a:ext cx="4423719" cy="6858000"/>
          </a:xfrm>
          <a:prstGeom prst="rect">
            <a:avLst/>
          </a:prstGeom>
        </p:spPr>
      </p:pic>
      <p:pic>
        <p:nvPicPr>
          <p:cNvPr id="3" name="Picture 2" descr="img_0069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1134" y="-858647"/>
            <a:ext cx="4599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70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450" y="302630"/>
            <a:ext cx="7404100" cy="5524500"/>
          </a:xfrm>
          <a:prstGeom prst="rect">
            <a:avLst/>
          </a:prstGeom>
        </p:spPr>
      </p:pic>
      <p:pic>
        <p:nvPicPr>
          <p:cNvPr id="3" name="Picture 2" descr="img_0070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02630"/>
            <a:ext cx="7353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7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76663" y="0"/>
            <a:ext cx="4572000" cy="6858000"/>
          </a:xfrm>
          <a:prstGeom prst="rect">
            <a:avLst/>
          </a:prstGeom>
        </p:spPr>
      </p:pic>
      <p:pic>
        <p:nvPicPr>
          <p:cNvPr id="3" name="Picture 2" descr="img_007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6532" y="-1831195"/>
            <a:ext cx="6858000" cy="105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72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165949"/>
            <a:ext cx="7200900" cy="5118100"/>
          </a:xfrm>
          <a:prstGeom prst="rect">
            <a:avLst/>
          </a:prstGeom>
        </p:spPr>
      </p:pic>
      <p:pic>
        <p:nvPicPr>
          <p:cNvPr id="3" name="Picture 2" descr="img_007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590800" y="165949"/>
            <a:ext cx="71628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</cp:revision>
  <dcterms:created xsi:type="dcterms:W3CDTF">2012-12-30T23:18:33Z</dcterms:created>
  <dcterms:modified xsi:type="dcterms:W3CDTF">2012-12-30T23:24:00Z</dcterms:modified>
</cp:coreProperties>
</file>