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64" d="100"/>
          <a:sy n="64" d="100"/>
        </p:scale>
        <p:origin x="-2184" y="-112"/>
      </p:cViewPr>
      <p:guideLst>
        <p:guide orient="horz" pos="314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67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1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0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28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54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3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9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8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65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92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74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0A94B-2220-2B47-B91B-15BF588778A3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8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-4883081" y="557327"/>
            <a:ext cx="14334439" cy="5970795"/>
            <a:chOff x="-4883081" y="557327"/>
            <a:chExt cx="14334439" cy="5970795"/>
          </a:xfrm>
        </p:grpSpPr>
        <p:pic>
          <p:nvPicPr>
            <p:cNvPr id="2" name="Picture 1" descr="Photo0086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883081" y="557327"/>
              <a:ext cx="7961060" cy="5970795"/>
            </a:xfrm>
            <a:prstGeom prst="rect">
              <a:avLst/>
            </a:prstGeom>
          </p:spPr>
        </p:pic>
        <p:pic>
          <p:nvPicPr>
            <p:cNvPr id="8" name="Picture 7" descr="Photo0084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0298" y="557329"/>
              <a:ext cx="7961060" cy="5970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495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321972" y="1119536"/>
            <a:ext cx="12266955" cy="5170478"/>
            <a:chOff x="-2321972" y="1119536"/>
            <a:chExt cx="12266955" cy="5170478"/>
          </a:xfrm>
        </p:grpSpPr>
        <p:pic>
          <p:nvPicPr>
            <p:cNvPr id="10" name="Picture 9" descr="Photo008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21972" y="1119536"/>
              <a:ext cx="6893971" cy="517047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81885" y="1119536"/>
              <a:ext cx="6463098" cy="5170478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-2381509" y="1030285"/>
            <a:ext cx="12380372" cy="533909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41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Temple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Joseph Picone</cp:lastModifiedBy>
  <cp:revision>6</cp:revision>
  <dcterms:created xsi:type="dcterms:W3CDTF">2012-08-01T02:49:04Z</dcterms:created>
  <dcterms:modified xsi:type="dcterms:W3CDTF">2014-10-16T20:34:43Z</dcterms:modified>
</cp:coreProperties>
</file>