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0" d="100"/>
          <a:sy n="50" d="100"/>
        </p:scale>
        <p:origin x="-1752" y="-96"/>
      </p:cViewPr>
      <p:guideLst>
        <p:guide orient="horz" pos="3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83082" y="557327"/>
            <a:ext cx="15922118" cy="5970795"/>
            <a:chOff x="-4883082" y="557327"/>
            <a:chExt cx="15922118" cy="5970795"/>
          </a:xfrm>
        </p:grpSpPr>
        <p:pic>
          <p:nvPicPr>
            <p:cNvPr id="3" name="Picture 2" descr="P102098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3082" y="557327"/>
              <a:ext cx="7961059" cy="5970795"/>
            </a:xfrm>
            <a:prstGeom prst="rect">
              <a:avLst/>
            </a:prstGeom>
          </p:spPr>
        </p:pic>
        <p:pic>
          <p:nvPicPr>
            <p:cNvPr id="4" name="Picture 3" descr="img_008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977" y="557328"/>
              <a:ext cx="7961059" cy="5970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7</cp:revision>
  <dcterms:created xsi:type="dcterms:W3CDTF">2012-08-01T02:49:04Z</dcterms:created>
  <dcterms:modified xsi:type="dcterms:W3CDTF">2015-04-02T21:59:41Z</dcterms:modified>
</cp:coreProperties>
</file>