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-2352" y="-104"/>
      </p:cViewPr>
      <p:guideLst>
        <p:guide orient="horz" pos="3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5/22/15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4907036" y="557326"/>
            <a:ext cx="18544830" cy="5970795"/>
            <a:chOff x="-4907036" y="557326"/>
            <a:chExt cx="18544830" cy="59707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07036" y="557326"/>
              <a:ext cx="7961060" cy="59707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047" y="557326"/>
              <a:ext cx="10614747" cy="5970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9</cp:revision>
  <dcterms:created xsi:type="dcterms:W3CDTF">2012-08-01T02:49:04Z</dcterms:created>
  <dcterms:modified xsi:type="dcterms:W3CDTF">2015-05-22T04:19:32Z</dcterms:modified>
</cp:coreProperties>
</file>