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3" d="100"/>
          <a:sy n="53" d="100"/>
        </p:scale>
        <p:origin x="-2016" y="-112"/>
      </p:cViewPr>
      <p:guideLst>
        <p:guide orient="horz" pos="3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A94B-2220-2B47-B91B-15BF588778A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907036" y="557326"/>
            <a:ext cx="16402029" cy="5970794"/>
            <a:chOff x="-4907036" y="557326"/>
            <a:chExt cx="16402029" cy="59707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07036" y="557326"/>
              <a:ext cx="7961060" cy="59707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89111" y="-677762"/>
              <a:ext cx="5970794" cy="8440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9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9</cp:revision>
  <dcterms:created xsi:type="dcterms:W3CDTF">2012-08-01T02:49:04Z</dcterms:created>
  <dcterms:modified xsi:type="dcterms:W3CDTF">2015-05-29T02:55:27Z</dcterms:modified>
</cp:coreProperties>
</file>