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432" autoAdjust="0"/>
    <p:restoredTop sz="94660"/>
  </p:normalViewPr>
  <p:slideViewPr>
    <p:cSldViewPr snapToGrid="0" snapToObjects="1" showGuides="1">
      <p:cViewPr>
        <p:scale>
          <a:sx n="50" d="100"/>
          <a:sy n="50" d="100"/>
        </p:scale>
        <p:origin x="-1960" y="-376"/>
      </p:cViewPr>
      <p:guideLst>
        <p:guide orient="horz" pos="4038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6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1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0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2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5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7/10/15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3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7/10/15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7/10/15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8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7/10/15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6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7/10/15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92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7/10/15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7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0A94B-2220-2B47-B91B-15BF588778A3}" type="datetimeFigureOut">
              <a:rPr lang="en-US" smtClean="0"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8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023" y="557325"/>
            <a:ext cx="6786248" cy="3016587"/>
          </a:xfrm>
          <a:prstGeom prst="rect">
            <a:avLst/>
          </a:prstGeom>
        </p:spPr>
      </p:pic>
      <p:pic>
        <p:nvPicPr>
          <p:cNvPr id="8" name="Picture 7" descr="x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023" y="3465968"/>
            <a:ext cx="2765531" cy="304021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4730539" y="557324"/>
            <a:ext cx="14708013" cy="5853001"/>
            <a:chOff x="-4730539" y="557324"/>
            <a:chExt cx="14708013" cy="5853001"/>
          </a:xfrm>
        </p:grpSpPr>
        <p:pic>
          <p:nvPicPr>
            <p:cNvPr id="3" name="Picture 2" descr="img_000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30539" y="557325"/>
              <a:ext cx="10405334" cy="5853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49393" y="557324"/>
              <a:ext cx="4328081" cy="5853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495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4808288" y="557325"/>
            <a:ext cx="14648559" cy="5948854"/>
            <a:chOff x="-4808288" y="557325"/>
            <a:chExt cx="14648559" cy="59488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08288" y="557325"/>
              <a:ext cx="7862312" cy="5896734"/>
            </a:xfrm>
            <a:prstGeom prst="rect">
              <a:avLst/>
            </a:prstGeom>
          </p:spPr>
        </p:pic>
        <p:pic>
          <p:nvPicPr>
            <p:cNvPr id="4" name="Picture 3" descr="x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4023" y="557325"/>
              <a:ext cx="6786248" cy="3016587"/>
            </a:xfrm>
            <a:prstGeom prst="rect">
              <a:avLst/>
            </a:prstGeom>
          </p:spPr>
        </p:pic>
        <p:pic>
          <p:nvPicPr>
            <p:cNvPr id="5" name="Picture 4" descr="x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9554" y="3521790"/>
              <a:ext cx="4020717" cy="2932269"/>
            </a:xfrm>
            <a:prstGeom prst="rect">
              <a:avLst/>
            </a:prstGeom>
          </p:spPr>
        </p:pic>
        <p:pic>
          <p:nvPicPr>
            <p:cNvPr id="8" name="Picture 7" descr="x3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4023" y="3465968"/>
              <a:ext cx="2765531" cy="3040211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-4808288" y="557325"/>
            <a:ext cx="15724624" cy="5896733"/>
            <a:chOff x="-4808288" y="557325"/>
            <a:chExt cx="15724624" cy="589673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08288" y="557325"/>
              <a:ext cx="7862312" cy="589673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4024" y="557325"/>
              <a:ext cx="7862312" cy="5896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6395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4808288" y="557325"/>
            <a:ext cx="14648559" cy="5948854"/>
            <a:chOff x="-4808288" y="557325"/>
            <a:chExt cx="14648559" cy="59488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08288" y="557325"/>
              <a:ext cx="7862312" cy="5896734"/>
            </a:xfrm>
            <a:prstGeom prst="rect">
              <a:avLst/>
            </a:prstGeom>
          </p:spPr>
        </p:pic>
        <p:pic>
          <p:nvPicPr>
            <p:cNvPr id="4" name="Picture 3" descr="x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4023" y="557325"/>
              <a:ext cx="6786248" cy="3016587"/>
            </a:xfrm>
            <a:prstGeom prst="rect">
              <a:avLst/>
            </a:prstGeom>
          </p:spPr>
        </p:pic>
        <p:pic>
          <p:nvPicPr>
            <p:cNvPr id="5" name="Picture 4" descr="x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9554" y="3521790"/>
              <a:ext cx="4020717" cy="2932269"/>
            </a:xfrm>
            <a:prstGeom prst="rect">
              <a:avLst/>
            </a:prstGeom>
          </p:spPr>
        </p:pic>
        <p:pic>
          <p:nvPicPr>
            <p:cNvPr id="8" name="Picture 7" descr="x3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4023" y="3465968"/>
              <a:ext cx="2765531" cy="3040211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-4808288" y="557325"/>
            <a:ext cx="15724624" cy="5896734"/>
            <a:chOff x="-4808288" y="557325"/>
            <a:chExt cx="15724624" cy="5896734"/>
          </a:xfrm>
        </p:grpSpPr>
        <p:pic>
          <p:nvPicPr>
            <p:cNvPr id="6" name="Picture 5" descr="100_6757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08288" y="557325"/>
              <a:ext cx="7862312" cy="5896734"/>
            </a:xfrm>
            <a:prstGeom prst="rect">
              <a:avLst/>
            </a:prstGeom>
          </p:spPr>
        </p:pic>
        <p:pic>
          <p:nvPicPr>
            <p:cNvPr id="11" name="Picture 10" descr="100_6768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4024" y="557325"/>
              <a:ext cx="7862312" cy="58967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7956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13</cp:revision>
  <dcterms:created xsi:type="dcterms:W3CDTF">2012-08-01T02:49:04Z</dcterms:created>
  <dcterms:modified xsi:type="dcterms:W3CDTF">2015-07-10T18:48:48Z</dcterms:modified>
</cp:coreProperties>
</file>