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2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 autoAdjust="0"/>
    <p:restoredTop sz="94625"/>
  </p:normalViewPr>
  <p:slideViewPr>
    <p:cSldViewPr snapToGrid="0" snapToObjects="1" showGuides="1">
      <p:cViewPr>
        <p:scale>
          <a:sx n="50" d="100"/>
          <a:sy n="50" d="100"/>
        </p:scale>
        <p:origin x="1112" y="1040"/>
      </p:cViewPr>
      <p:guideLst>
        <p:guide orient="horz" pos="314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5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3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8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9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7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0A94B-2220-2B47-B91B-15BF588778A3}" type="datetimeFigureOut">
              <a:rPr lang="en-US" smtClean="0"/>
              <a:t>7/24/15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1297-9155-494D-B784-02EA78834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89089" y="481125"/>
            <a:ext cx="15724622" cy="5896733"/>
            <a:chOff x="-4808289" y="557325"/>
            <a:chExt cx="15724622" cy="58967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08289" y="557325"/>
              <a:ext cx="7862311" cy="58967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022" y="557325"/>
              <a:ext cx="7862311" cy="5896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4136317" y="354124"/>
            <a:ext cx="15701481" cy="5896735"/>
            <a:chOff x="-4796717" y="557324"/>
            <a:chExt cx="15701481" cy="58967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717" y="557325"/>
              <a:ext cx="7862312" cy="58967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022" y="557324"/>
              <a:ext cx="7850742" cy="5888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9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Arial</vt:lpstr>
      <vt:lpstr>Office Theme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Picone</dc:creator>
  <cp:lastModifiedBy>Joseph Picone</cp:lastModifiedBy>
  <cp:revision>13</cp:revision>
  <dcterms:created xsi:type="dcterms:W3CDTF">2012-08-01T02:49:04Z</dcterms:created>
  <dcterms:modified xsi:type="dcterms:W3CDTF">2015-07-25T00:54:50Z</dcterms:modified>
</cp:coreProperties>
</file>