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27" autoAdjust="0"/>
    <p:restoredTop sz="94606"/>
  </p:normalViewPr>
  <p:slideViewPr>
    <p:cSldViewPr snapToGrid="0" snapToObjects="1" showGuides="1">
      <p:cViewPr>
        <p:scale>
          <a:sx n="50" d="100"/>
          <a:sy n="50" d="100"/>
        </p:scale>
        <p:origin x="2872" y="1032"/>
      </p:cViewPr>
      <p:guideLst>
        <p:guide orient="horz" pos="314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6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1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0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2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5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3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8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6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9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7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A94B-2220-2B47-B91B-15BF588778A3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8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3665290" y="404923"/>
            <a:ext cx="15724622" cy="5896733"/>
            <a:chOff x="-3665290" y="404923"/>
            <a:chExt cx="15724622" cy="589673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65290" y="404923"/>
              <a:ext cx="5296715" cy="589673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1426" y="404924"/>
              <a:ext cx="10427906" cy="58967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049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16</cp:revision>
  <dcterms:created xsi:type="dcterms:W3CDTF">2012-08-01T02:49:04Z</dcterms:created>
  <dcterms:modified xsi:type="dcterms:W3CDTF">2015-11-22T15:45:35Z</dcterms:modified>
</cp:coreProperties>
</file>