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4606"/>
  </p:normalViewPr>
  <p:slideViewPr>
    <p:cSldViewPr snapToGrid="0" snapToObjects="1" showGuides="1">
      <p:cViewPr>
        <p:scale>
          <a:sx n="50" d="100"/>
          <a:sy n="50" d="100"/>
        </p:scale>
        <p:origin x="2872" y="1032"/>
      </p:cViewPr>
      <p:guideLst>
        <p:guide orient="horz" pos="31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665292" y="415924"/>
            <a:ext cx="15306183" cy="5739818"/>
            <a:chOff x="-3665292" y="415924"/>
            <a:chExt cx="15306183" cy="57398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5292" y="415924"/>
              <a:ext cx="7653091" cy="57398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799" y="415924"/>
              <a:ext cx="7653092" cy="573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19</cp:revision>
  <dcterms:created xsi:type="dcterms:W3CDTF">2012-08-01T02:49:04Z</dcterms:created>
  <dcterms:modified xsi:type="dcterms:W3CDTF">2016-03-25T20:55:01Z</dcterms:modified>
</cp:coreProperties>
</file>