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2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7" autoAdjust="0"/>
    <p:restoredTop sz="94606"/>
  </p:normalViewPr>
  <p:slideViewPr>
    <p:cSldViewPr snapToGrid="0" snapToObjects="1" showGuides="1">
      <p:cViewPr>
        <p:scale>
          <a:sx n="50" d="100"/>
          <a:sy n="50" d="100"/>
        </p:scale>
        <p:origin x="2624" y="1032"/>
      </p:cViewPr>
      <p:guideLst>
        <p:guide orient="horz" pos="314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6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5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3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8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6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9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7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A94B-2220-2B47-B91B-15BF588778A3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81093" y="492124"/>
            <a:ext cx="15306182" cy="5739818"/>
            <a:chOff x="-3081093" y="492124"/>
            <a:chExt cx="15306182" cy="57398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8" y="492124"/>
              <a:ext cx="7653091" cy="57398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81093" y="492124"/>
              <a:ext cx="7653090" cy="573981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7" y="492124"/>
              <a:ext cx="7653090" cy="573981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-3131893" y="517524"/>
            <a:ext cx="15306182" cy="5739818"/>
            <a:chOff x="-3081093" y="492124"/>
            <a:chExt cx="15306182" cy="57398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8" y="492124"/>
              <a:ext cx="7653091" cy="57398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81093" y="492124"/>
              <a:ext cx="7653090" cy="573981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7" y="492124"/>
              <a:ext cx="7653090" cy="5739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81093" y="492124"/>
            <a:ext cx="15306182" cy="5739818"/>
            <a:chOff x="-3081093" y="492124"/>
            <a:chExt cx="15306182" cy="57398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8" y="492124"/>
              <a:ext cx="7653091" cy="57398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81093" y="492124"/>
              <a:ext cx="7653090" cy="57398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7" y="492124"/>
              <a:ext cx="7653090" cy="5739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2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21</cp:revision>
  <dcterms:created xsi:type="dcterms:W3CDTF">2012-08-01T02:49:04Z</dcterms:created>
  <dcterms:modified xsi:type="dcterms:W3CDTF">2016-05-08T07:44:50Z</dcterms:modified>
</cp:coreProperties>
</file>