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2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7" autoAdjust="0"/>
    <p:restoredTop sz="94606"/>
  </p:normalViewPr>
  <p:slideViewPr>
    <p:cSldViewPr snapToGrid="0" snapToObjects="1" showGuides="1">
      <p:cViewPr>
        <p:scale>
          <a:sx n="50" d="100"/>
          <a:sy n="50" d="100"/>
        </p:scale>
        <p:origin x="2144" y="1032"/>
      </p:cViewPr>
      <p:guideLst>
        <p:guide orient="horz" pos="31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5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3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8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6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9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7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0A94B-2220-2B47-B91B-15BF588778A3}" type="datetimeFigureOut">
              <a:rPr lang="en-US" smtClean="0"/>
              <a:t>7/12/16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1297-9155-494D-B784-02EA78834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720633" y="669924"/>
            <a:ext cx="26262633" cy="5715730"/>
            <a:chOff x="-7720633" y="669924"/>
            <a:chExt cx="26262633" cy="5715730"/>
          </a:xfrm>
        </p:grpSpPr>
        <p:grpSp>
          <p:nvGrpSpPr>
            <p:cNvPr id="2" name="Group 1"/>
            <p:cNvGrpSpPr/>
            <p:nvPr/>
          </p:nvGrpSpPr>
          <p:grpSpPr>
            <a:xfrm>
              <a:off x="-7720633" y="669924"/>
              <a:ext cx="19048060" cy="5714418"/>
              <a:chOff x="-5053633" y="568324"/>
              <a:chExt cx="19048060" cy="571441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053633" y="568324"/>
                <a:ext cx="9524030" cy="571441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0397" y="568324"/>
                <a:ext cx="9524030" cy="5714418"/>
              </a:xfrm>
              <a:prstGeom prst="rect">
                <a:avLst/>
              </a:prstGeom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1027" y="669924"/>
              <a:ext cx="7620973" cy="5715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81093" y="492124"/>
            <a:ext cx="15306182" cy="5739818"/>
            <a:chOff x="-3081093" y="492124"/>
            <a:chExt cx="15306182" cy="57398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8" y="492124"/>
              <a:ext cx="7653091" cy="57398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1093" y="492124"/>
              <a:ext cx="7653090" cy="57398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7" y="492124"/>
              <a:ext cx="7653090" cy="5739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2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23</cp:revision>
  <dcterms:created xsi:type="dcterms:W3CDTF">2012-08-01T02:49:04Z</dcterms:created>
  <dcterms:modified xsi:type="dcterms:W3CDTF">2016-07-13T01:07:12Z</dcterms:modified>
</cp:coreProperties>
</file>