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2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4606"/>
  </p:normalViewPr>
  <p:slideViewPr>
    <p:cSldViewPr snapToGrid="0" snapToObjects="1" showGuides="1">
      <p:cViewPr>
        <p:scale>
          <a:sx n="50" d="100"/>
          <a:sy n="50" d="100"/>
        </p:scale>
        <p:origin x="1416" y="1032"/>
      </p:cViewPr>
      <p:guideLst>
        <p:guide orient="horz" pos="314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6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1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0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2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5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7/15/16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3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7/15/16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7/15/16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8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7/15/16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6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7/15/16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9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7/15/16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7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0A94B-2220-2B47-B91B-15BF588778A3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8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3081093" y="492124"/>
            <a:ext cx="15306181" cy="5739818"/>
            <a:chOff x="-3081093" y="492124"/>
            <a:chExt cx="15306181" cy="573981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1998" y="492124"/>
              <a:ext cx="7653090" cy="5739818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081093" y="492124"/>
              <a:ext cx="7653090" cy="57398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049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21</cp:revision>
  <dcterms:created xsi:type="dcterms:W3CDTF">2012-08-01T02:49:04Z</dcterms:created>
  <dcterms:modified xsi:type="dcterms:W3CDTF">2016-07-16T02:19:29Z</dcterms:modified>
</cp:coreProperties>
</file>