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66" autoAdjust="0"/>
    <p:restoredTop sz="94606"/>
  </p:normalViewPr>
  <p:slideViewPr>
    <p:cSldViewPr snapToGrid="0" snapToObjects="1" showGuides="1">
      <p:cViewPr>
        <p:scale>
          <a:sx n="92" d="100"/>
          <a:sy n="92" d="100"/>
        </p:scale>
        <p:origin x="240" y="144"/>
      </p:cViewPr>
      <p:guideLst>
        <p:guide orient="horz" pos="314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8/24/16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67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8/24/16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1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8/24/16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0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8/24/16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28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8/24/16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54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8/24/16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3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8/24/16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9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8/24/16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8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8/24/16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65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8/24/16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92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8/24/16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74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0A94B-2220-2B47-B91B-15BF588778A3}" type="datetimeFigureOut">
              <a:rPr lang="en-US" smtClean="0"/>
              <a:t>8/24/16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8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5334"/>
            <a:ext cx="9144000" cy="2057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-556793" y="-7454"/>
            <a:ext cx="9700793" cy="2335018"/>
            <a:chOff x="-556793" y="-7454"/>
            <a:chExt cx="9700793" cy="233501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6793" y="-7454"/>
              <a:ext cx="3109976" cy="233248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3244" y="-4918"/>
              <a:ext cx="3106595" cy="232994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8764" y="0"/>
              <a:ext cx="1745236" cy="232756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9839" y="-4918"/>
              <a:ext cx="1748925" cy="2332482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0" y="2029114"/>
            <a:ext cx="9144000" cy="2057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Arial</vt:lpstr>
      <vt:lpstr>Office Theme</vt:lpstr>
      <vt:lpstr>PowerPoint Presentation</vt:lpstr>
    </vt:vector>
  </TitlesOfParts>
  <Company>Temple University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Joseph Picone</cp:lastModifiedBy>
  <cp:revision>22</cp:revision>
  <dcterms:created xsi:type="dcterms:W3CDTF">2012-08-01T02:49:04Z</dcterms:created>
  <dcterms:modified xsi:type="dcterms:W3CDTF">2016-08-24T16:48:40Z</dcterms:modified>
</cp:coreProperties>
</file>