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92"/>
  </p:normalViewPr>
  <p:slideViewPr>
    <p:cSldViewPr snapToGrid="0" snapToObjects="1" showGuides="1">
      <p:cViewPr varScale="1">
        <p:scale>
          <a:sx n="90" d="100"/>
          <a:sy n="90" d="100"/>
        </p:scale>
        <p:origin x="1200" y="192"/>
      </p:cViewPr>
      <p:guideLst>
        <p:guide orient="horz" pos="16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1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8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3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9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6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8/25/16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4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8/25/16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8/25/16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4AE6-2763-174B-842D-D6191EE2717C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5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2057400"/>
            <a:chOff x="0" y="0"/>
            <a:chExt cx="9144000" cy="20574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4338" y="214313"/>
              <a:ext cx="78724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This is an example of a perfectly sized box.</a:t>
              </a:r>
              <a:endParaRPr lang="en-US" sz="4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2667000"/>
            <a:ext cx="9039616" cy="2204727"/>
            <a:chOff x="0" y="2667000"/>
            <a:chExt cx="9039616" cy="220472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686" y="2667000"/>
              <a:ext cx="3082078" cy="22047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764" y="2667000"/>
              <a:ext cx="2938852" cy="2204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67000"/>
              <a:ext cx="3102691" cy="220413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4661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8</cp:revision>
  <dcterms:created xsi:type="dcterms:W3CDTF">2012-06-27T20:26:35Z</dcterms:created>
  <dcterms:modified xsi:type="dcterms:W3CDTF">2016-08-25T18:30:15Z</dcterms:modified>
</cp:coreProperties>
</file>