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/>
    <p:restoredTop sz="94692"/>
  </p:normalViewPr>
  <p:slideViewPr>
    <p:cSldViewPr snapToGrid="0" snapToObjects="1" showGuides="1">
      <p:cViewPr>
        <p:scale>
          <a:sx n="110" d="100"/>
          <a:sy n="110" d="100"/>
        </p:scale>
        <p:origin x="600" y="-64"/>
      </p:cViewPr>
      <p:guideLst>
        <p:guide orient="horz" pos="16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77B3A-E2C1-1646-9B66-E92E3E758567}" type="datetimeFigureOut">
              <a:rPr lang="en-US" smtClean="0"/>
              <a:t>12/5/16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D3E5F-EA00-2F4D-BDD3-CF13EADB2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0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1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8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3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2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9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6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12/5/16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3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34AE6-2763-174B-842D-D6191EE2717C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5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44000" cy="2057400"/>
            <a:chOff x="0" y="0"/>
            <a:chExt cx="9144000" cy="20574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9144000" cy="2057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14338" y="214313"/>
              <a:ext cx="787241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This is an example of a perfectly sized box.</a:t>
              </a:r>
              <a:endParaRPr lang="en-US" sz="40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0" y="2651333"/>
            <a:ext cx="9144000" cy="2058174"/>
            <a:chOff x="0" y="2651333"/>
            <a:chExt cx="9144000" cy="205817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6739" y="2651333"/>
              <a:ext cx="2812647" cy="2044861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9386" y="2657989"/>
              <a:ext cx="3194614" cy="204486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651333"/>
              <a:ext cx="3136739" cy="20581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6613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10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14</cp:revision>
  <dcterms:created xsi:type="dcterms:W3CDTF">2012-06-27T20:26:35Z</dcterms:created>
  <dcterms:modified xsi:type="dcterms:W3CDTF">2016-12-05T19:36:02Z</dcterms:modified>
</cp:coreProperties>
</file>