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>
        <p:scale>
          <a:sx n="140" d="100"/>
          <a:sy n="140" d="100"/>
        </p:scale>
        <p:origin x="132" y="-888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7B3A-E2C1-1646-9B66-E92E3E758567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3E5F-EA00-2F4D-BDD3-CF13EAD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2057400"/>
            <a:chOff x="0" y="0"/>
            <a:chExt cx="9144000" cy="20574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338" y="214313"/>
              <a:ext cx="7872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This is an example of a perfectly sized box.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857" y="2651332"/>
            <a:ext cx="2940125" cy="205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21283" b="17602"/>
          <a:stretch/>
        </p:blipFill>
        <p:spPr>
          <a:xfrm>
            <a:off x="-1124" y="2644674"/>
            <a:ext cx="2526857" cy="20581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6982" y="2664645"/>
            <a:ext cx="3677018" cy="20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jason</cp:lastModifiedBy>
  <cp:revision>16</cp:revision>
  <dcterms:created xsi:type="dcterms:W3CDTF">2012-06-27T20:26:35Z</dcterms:created>
  <dcterms:modified xsi:type="dcterms:W3CDTF">2017-03-21T15:12:11Z</dcterms:modified>
</cp:coreProperties>
</file>