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napToObjects="1" showGuides="1">
      <p:cViewPr>
        <p:scale>
          <a:sx n="110" d="100"/>
          <a:sy n="110" d="100"/>
        </p:scale>
        <p:origin x="246" y="-996"/>
      </p:cViewPr>
      <p:guideLst>
        <p:guide orient="horz" pos="1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7B3A-E2C1-1646-9B66-E92E3E75856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3E5F-EA00-2F4D-BDD3-CF13EAD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2057400"/>
            <a:chOff x="0" y="0"/>
            <a:chExt cx="9144000" cy="20574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338" y="214313"/>
              <a:ext cx="78724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This is an example of a perfectly sized box.</a:t>
              </a: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899" y="2623951"/>
            <a:ext cx="3141280" cy="20756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111" y="2623952"/>
            <a:ext cx="4361042" cy="20756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623951"/>
            <a:ext cx="2345527" cy="20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Jason Leigh Bergey</cp:lastModifiedBy>
  <cp:revision>18</cp:revision>
  <dcterms:created xsi:type="dcterms:W3CDTF">2012-06-27T20:26:35Z</dcterms:created>
  <dcterms:modified xsi:type="dcterms:W3CDTF">2017-05-02T05:26:45Z</dcterms:modified>
</cp:coreProperties>
</file>