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>
        <p:scale>
          <a:sx n="130" d="100"/>
          <a:sy n="130" d="100"/>
        </p:scale>
        <p:origin x="-144" y="-1218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7B3A-E2C1-1646-9B66-E92E3E75856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3E5F-EA00-2F4D-BDD3-CF13EAD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This is an example of a perfectly sized box.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23951"/>
            <a:ext cx="2345527" cy="2075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309" y="2623951"/>
            <a:ext cx="3670691" cy="20756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7624" t="13007" r="7234" b="11233"/>
          <a:stretch/>
        </p:blipFill>
        <p:spPr>
          <a:xfrm>
            <a:off x="-1" y="2623951"/>
            <a:ext cx="3110216" cy="20756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583" y="2623951"/>
            <a:ext cx="3110625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Jason</cp:lastModifiedBy>
  <cp:revision>19</cp:revision>
  <dcterms:created xsi:type="dcterms:W3CDTF">2012-06-27T20:26:35Z</dcterms:created>
  <dcterms:modified xsi:type="dcterms:W3CDTF">2017-06-16T01:39:25Z</dcterms:modified>
</cp:coreProperties>
</file>