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92"/>
  </p:normalViewPr>
  <p:slideViewPr>
    <p:cSldViewPr snapToGrid="0" snapToObjects="1" showGuides="1">
      <p:cViewPr varScale="1">
        <p:scale>
          <a:sx n="72" d="100"/>
          <a:sy n="72" d="100"/>
        </p:scale>
        <p:origin x="1506" y="72"/>
      </p:cViewPr>
      <p:guideLst>
        <p:guide orient="horz" pos="16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77B3A-E2C1-1646-9B66-E92E3E758567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D3E5F-EA00-2F4D-BDD3-CF13EADB2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0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2057400"/>
            <a:chOff x="0" y="0"/>
            <a:chExt cx="9144000" cy="20574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9144000" cy="2057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14338" y="214313"/>
              <a:ext cx="787241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This is an example of a perfectly sized box.</a:t>
              </a: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18426"/>
            <a:ext cx="2774950" cy="208121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2183" y="2618426"/>
            <a:ext cx="3121818" cy="20812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7013" t="3705" r="8056"/>
          <a:stretch/>
        </p:blipFill>
        <p:spPr>
          <a:xfrm>
            <a:off x="2782731" y="2618425"/>
            <a:ext cx="3578538" cy="208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Jason</cp:lastModifiedBy>
  <cp:revision>21</cp:revision>
  <dcterms:created xsi:type="dcterms:W3CDTF">2012-06-27T20:26:35Z</dcterms:created>
  <dcterms:modified xsi:type="dcterms:W3CDTF">2017-06-16T02:14:25Z</dcterms:modified>
</cp:coreProperties>
</file>