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92"/>
  </p:normalViewPr>
  <p:slideViewPr>
    <p:cSldViewPr snapToGrid="0" snapToObjects="1" showGuides="1">
      <p:cViewPr>
        <p:scale>
          <a:sx n="120" d="100"/>
          <a:sy n="120" d="100"/>
        </p:scale>
        <p:origin x="120" y="-924"/>
      </p:cViewPr>
      <p:guideLst>
        <p:guide orient="horz" pos="1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7B3A-E2C1-1646-9B66-E92E3E758567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3E5F-EA00-2F4D-BDD3-CF13EAD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4AE6-2763-174B-842D-D6191EE271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2057400"/>
            <a:chOff x="0" y="0"/>
            <a:chExt cx="9144000" cy="2057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338" y="214313"/>
              <a:ext cx="787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This is an example of a perfectly sized box.</a:t>
              </a:r>
            </a:p>
          </p:txBody>
        </p:sp>
      </p:grpSp>
      <p:sp>
        <p:nvSpPr>
          <p:cNvPr id="6" name="AutoShape 6" descr="Image result for temple logo"/>
          <p:cNvSpPr>
            <a:spLocks noChangeAspect="1" noChangeArrowheads="1"/>
          </p:cNvSpPr>
          <p:nvPr/>
        </p:nvSpPr>
        <p:spPr bwMode="auto">
          <a:xfrm>
            <a:off x="1545434" y="3689091"/>
            <a:ext cx="71444" cy="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49D5A-D68D-41FF-AFF5-D1130F07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2625766"/>
            <a:ext cx="2838450" cy="2128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FAF48-E09E-411F-86DA-98D9283A9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73"/>
          <a:stretch/>
        </p:blipFill>
        <p:spPr>
          <a:xfrm>
            <a:off x="2838449" y="2625765"/>
            <a:ext cx="3467101" cy="2128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074E8-C091-496A-AA7D-C1014DE6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2624672"/>
            <a:ext cx="2838450" cy="21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Jason</cp:lastModifiedBy>
  <cp:revision>23</cp:revision>
  <dcterms:created xsi:type="dcterms:W3CDTF">2012-06-27T20:26:35Z</dcterms:created>
  <dcterms:modified xsi:type="dcterms:W3CDTF">2017-06-30T02:07:26Z</dcterms:modified>
</cp:coreProperties>
</file>