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92"/>
  </p:normalViewPr>
  <p:slideViewPr>
    <p:cSldViewPr snapToGrid="0" snapToObjects="1" showGuides="1">
      <p:cViewPr>
        <p:scale>
          <a:sx n="120" d="100"/>
          <a:sy n="120" d="100"/>
        </p:scale>
        <p:origin x="320" y="-272"/>
      </p:cViewPr>
      <p:guideLst>
        <p:guide orient="horz" pos="30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7B3A-E2C1-1646-9B66-E92E3E758567}" type="datetimeFigureOut">
              <a:rPr lang="en-US" smtClean="0"/>
              <a:t>7/9/17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3E5F-EA00-2F4D-BDD3-CF13EAD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140"/>
            <a:ext cx="3784601" cy="210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59" y="2659140"/>
            <a:ext cx="3055536" cy="2103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53" y="2667000"/>
            <a:ext cx="2444419" cy="2095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2057400"/>
            <a:chOff x="0" y="0"/>
            <a:chExt cx="9144000" cy="20574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338" y="214313"/>
              <a:ext cx="7872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This is an example of a perfectly sized box.</a:t>
              </a:r>
            </a:p>
          </p:txBody>
        </p:sp>
      </p:grpSp>
      <p:sp>
        <p:nvSpPr>
          <p:cNvPr id="6" name="AutoShape 6" descr="Image result for temple logo"/>
          <p:cNvSpPr>
            <a:spLocks noChangeAspect="1" noChangeArrowheads="1"/>
          </p:cNvSpPr>
          <p:nvPr/>
        </p:nvSpPr>
        <p:spPr bwMode="auto">
          <a:xfrm>
            <a:off x="1545434" y="3689091"/>
            <a:ext cx="71444" cy="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1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25</cp:revision>
  <dcterms:created xsi:type="dcterms:W3CDTF">2012-06-27T20:26:35Z</dcterms:created>
  <dcterms:modified xsi:type="dcterms:W3CDTF">2017-07-09T13:41:31Z</dcterms:modified>
</cp:coreProperties>
</file>