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92"/>
  </p:normalViewPr>
  <p:slideViewPr>
    <p:cSldViewPr snapToGrid="0" snapToObjects="1" showGuides="1">
      <p:cViewPr>
        <p:scale>
          <a:sx n="120" d="100"/>
          <a:sy n="120" d="100"/>
        </p:scale>
        <p:origin x="320" y="-1032"/>
      </p:cViewPr>
      <p:guideLst>
        <p:guide orient="horz" pos="14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7B3A-E2C1-1646-9B66-E92E3E758567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E5F-EA00-2F4D-BDD3-CF13EAD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This is an example of a perfectly sized box.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882" y="2624672"/>
            <a:ext cx="9120118" cy="2131347"/>
            <a:chOff x="23882" y="2624672"/>
            <a:chExt cx="9120118" cy="21313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999" y="2624673"/>
              <a:ext cx="3010052" cy="21313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2" y="2631102"/>
              <a:ext cx="3001677" cy="21184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051" y="2624672"/>
              <a:ext cx="3107949" cy="2128838"/>
            </a:xfrm>
            <a:prstGeom prst="rect">
              <a:avLst/>
            </a:prstGeom>
          </p:spPr>
        </p:pic>
        <p:sp>
          <p:nvSpPr>
            <p:cNvPr id="6" name="AutoShape 6" descr="Image result for temple logo"/>
            <p:cNvSpPr>
              <a:spLocks noChangeAspect="1" noChangeArrowheads="1"/>
            </p:cNvSpPr>
            <p:nvPr/>
          </p:nvSpPr>
          <p:spPr bwMode="auto">
            <a:xfrm>
              <a:off x="1545434" y="3689091"/>
              <a:ext cx="71444" cy="71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25</cp:revision>
  <dcterms:created xsi:type="dcterms:W3CDTF">2012-06-27T20:26:35Z</dcterms:created>
  <dcterms:modified xsi:type="dcterms:W3CDTF">2017-07-09T13:33:01Z</dcterms:modified>
</cp:coreProperties>
</file>