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8"/>
    <p:restoredTop sz="94692"/>
  </p:normalViewPr>
  <p:slideViewPr>
    <p:cSldViewPr snapToGrid="0" snapToObjects="1" showGuides="1">
      <p:cViewPr>
        <p:scale>
          <a:sx n="120" d="100"/>
          <a:sy n="120" d="100"/>
        </p:scale>
        <p:origin x="384" y="-272"/>
      </p:cViewPr>
      <p:guideLst>
        <p:guide orient="horz" pos="14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7B3A-E2C1-1646-9B66-E92E3E758567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3E5F-EA00-2F4D-BDD3-CF13EADB2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1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9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4AE6-2763-174B-842D-D6191EE2717C}" type="datetimeFigureOut">
              <a:rPr lang="en-US" smtClean="0"/>
              <a:t>9/19/17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1252-F124-1144-B74C-A7AB1D33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5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573" y="2679403"/>
            <a:ext cx="8315867" cy="2082230"/>
            <a:chOff x="60573" y="2679403"/>
            <a:chExt cx="8315867" cy="208223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3" y="2679404"/>
              <a:ext cx="2776306" cy="208222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77" y="2679404"/>
              <a:ext cx="2776305" cy="208222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135" y="2679403"/>
              <a:ext cx="2776305" cy="208222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0" y="0"/>
            <a:ext cx="9144000" cy="2057400"/>
            <a:chOff x="0" y="0"/>
            <a:chExt cx="9144000" cy="20574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338" y="214313"/>
              <a:ext cx="78724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This is an example of a perfectly sized box.</a:t>
              </a:r>
            </a:p>
          </p:txBody>
        </p:sp>
      </p:grpSp>
      <p:sp>
        <p:nvSpPr>
          <p:cNvPr id="6" name="AutoShape 6" descr="Image result for temple logo"/>
          <p:cNvSpPr>
            <a:spLocks noChangeAspect="1" noChangeArrowheads="1"/>
          </p:cNvSpPr>
          <p:nvPr/>
        </p:nvSpPr>
        <p:spPr bwMode="auto">
          <a:xfrm>
            <a:off x="3250340" y="1049484"/>
            <a:ext cx="71444" cy="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28</cp:revision>
  <dcterms:created xsi:type="dcterms:W3CDTF">2012-06-27T20:26:35Z</dcterms:created>
  <dcterms:modified xsi:type="dcterms:W3CDTF">2017-09-19T04:04:33Z</dcterms:modified>
</cp:coreProperties>
</file>