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11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50" d="100"/>
          <a:sy n="150" d="100"/>
        </p:scale>
        <p:origin x="8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EEF9-A6B6-FA49-B6F0-C8D9CE19D60F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14A4-CD2C-0C4A-AB73-3E5F8922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EEF9-A6B6-FA49-B6F0-C8D9CE19D60F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14A4-CD2C-0C4A-AB73-3E5F8922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1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EEF9-A6B6-FA49-B6F0-C8D9CE19D60F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14A4-CD2C-0C4A-AB73-3E5F8922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0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EEF9-A6B6-FA49-B6F0-C8D9CE19D60F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14A4-CD2C-0C4A-AB73-3E5F8922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3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EEF9-A6B6-FA49-B6F0-C8D9CE19D60F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14A4-CD2C-0C4A-AB73-3E5F8922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7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EEF9-A6B6-FA49-B6F0-C8D9CE19D60F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14A4-CD2C-0C4A-AB73-3E5F8922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6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EEF9-A6B6-FA49-B6F0-C8D9CE19D60F}" type="datetimeFigureOut">
              <a:rPr lang="en-US" smtClean="0"/>
              <a:t>8/17/12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14A4-CD2C-0C4A-AB73-3E5F8922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0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EEF9-A6B6-FA49-B6F0-C8D9CE19D60F}" type="datetimeFigureOut">
              <a:rPr lang="en-US" smtClean="0"/>
              <a:t>8/17/12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14A4-CD2C-0C4A-AB73-3E5F8922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4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EEF9-A6B6-FA49-B6F0-C8D9CE19D60F}" type="datetimeFigureOut">
              <a:rPr lang="en-US" smtClean="0"/>
              <a:t>8/17/12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14A4-CD2C-0C4A-AB73-3E5F8922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3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EEF9-A6B6-FA49-B6F0-C8D9CE19D60F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14A4-CD2C-0C4A-AB73-3E5F8922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6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EEF9-A6B6-FA49-B6F0-C8D9CE19D60F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14A4-CD2C-0C4A-AB73-3E5F8922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4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9EEF9-A6B6-FA49-B6F0-C8D9CE19D60F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14A4-CD2C-0C4A-AB73-3E5F8922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8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650997" y="829732"/>
            <a:ext cx="1435395" cy="1371600"/>
            <a:chOff x="1650999" y="829733"/>
            <a:chExt cx="952500" cy="910167"/>
          </a:xfrm>
        </p:grpSpPr>
        <p:pic>
          <p:nvPicPr>
            <p:cNvPr id="2" name="Picture 1" descr="logo_plain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0999" y="838200"/>
              <a:ext cx="952500" cy="901700"/>
            </a:xfrm>
            <a:prstGeom prst="rect">
              <a:avLst/>
            </a:prstGeom>
          </p:spPr>
        </p:pic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1693334" y="829733"/>
              <a:ext cx="882696" cy="882696"/>
            </a:xfrm>
            <a:prstGeom prst="ellipse">
              <a:avLst/>
            </a:prstGeom>
            <a:noFill/>
            <a:ln w="63500">
              <a:solidFill>
                <a:srgbClr val="27116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1480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4</cp:revision>
  <dcterms:created xsi:type="dcterms:W3CDTF">2012-08-17T02:50:47Z</dcterms:created>
  <dcterms:modified xsi:type="dcterms:W3CDTF">2012-08-17T19:06:18Z</dcterms:modified>
</cp:coreProperties>
</file>