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5257800" cy="1371600"/>
  <p:notesSz cx="6858000" cy="9144000"/>
  <p:defaultTextStyle>
    <a:defPPr>
      <a:defRPr lang="en-US"/>
    </a:defPPr>
    <a:lvl1pPr marL="0" algn="l" defTabSz="19591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195910" algn="l" defTabSz="19591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391820" algn="l" defTabSz="19591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587731" algn="l" defTabSz="19591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783641" algn="l" defTabSz="19591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979551" algn="l" defTabSz="19591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175461" algn="l" defTabSz="19591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1371371" algn="l" defTabSz="19591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1567282" algn="l" defTabSz="19591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70B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43" d="100"/>
          <a:sy n="243" d="100"/>
        </p:scale>
        <p:origin x="-96" y="-3496"/>
      </p:cViewPr>
      <p:guideLst>
        <p:guide orient="horz" pos="432"/>
        <p:guide pos="16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4335" y="426085"/>
            <a:ext cx="4469130" cy="2940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8670" y="777240"/>
            <a:ext cx="3680460" cy="350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5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1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7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3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79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75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71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67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E11F2-A6CC-094D-B554-B1CB5425494C}" type="datetimeFigureOut">
              <a:rPr lang="en-US" smtClean="0"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32E5-8051-144B-80A6-D318C7453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002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E11F2-A6CC-094D-B554-B1CB5425494C}" type="datetimeFigureOut">
              <a:rPr lang="en-US" smtClean="0"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32E5-8051-144B-80A6-D318C7453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01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1664" y="12700"/>
            <a:ext cx="680045" cy="273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527" y="12700"/>
            <a:ext cx="1952506" cy="273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E11F2-A6CC-094D-B554-B1CB5425494C}" type="datetimeFigureOut">
              <a:rPr lang="en-US" smtClean="0"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32E5-8051-144B-80A6-D318C7453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99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E11F2-A6CC-094D-B554-B1CB5425494C}" type="datetimeFigureOut">
              <a:rPr lang="en-US" smtClean="0"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32E5-8051-144B-80A6-D318C7453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160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330" y="881381"/>
            <a:ext cx="4469130" cy="272415"/>
          </a:xfrm>
        </p:spPr>
        <p:txBody>
          <a:bodyPr anchor="t"/>
          <a:lstStyle>
            <a:lvl1pPr algn="l">
              <a:defRPr sz="1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330" y="581342"/>
            <a:ext cx="4469130" cy="300038"/>
          </a:xfrm>
        </p:spPr>
        <p:txBody>
          <a:bodyPr anchor="b"/>
          <a:lstStyle>
            <a:lvl1pPr marL="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marL="19591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39182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3pPr>
            <a:lvl4pPr marL="587731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4pPr>
            <a:lvl5pPr marL="783641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5pPr>
            <a:lvl6pPr marL="979551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6pPr>
            <a:lvl7pPr marL="1175461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7pPr>
            <a:lvl8pPr marL="1371371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8pPr>
            <a:lvl9pPr marL="1567282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E11F2-A6CC-094D-B554-B1CB5425494C}" type="datetimeFigureOut">
              <a:rPr lang="en-US" smtClean="0"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32E5-8051-144B-80A6-D318C7453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76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527" y="74613"/>
            <a:ext cx="1316276" cy="211137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5433" y="74613"/>
            <a:ext cx="1316276" cy="211137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E11F2-A6CC-094D-B554-B1CB5425494C}" type="datetimeFigureOut">
              <a:rPr lang="en-US" smtClean="0"/>
              <a:t>9/24/13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32E5-8051-144B-80A6-D318C7453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22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890" y="54927"/>
            <a:ext cx="473202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890" y="307022"/>
            <a:ext cx="2323108" cy="127953"/>
          </a:xfrm>
        </p:spPr>
        <p:txBody>
          <a:bodyPr anchor="b"/>
          <a:lstStyle>
            <a:lvl1pPr marL="0" indent="0">
              <a:buNone/>
              <a:defRPr sz="1000" b="1"/>
            </a:lvl1pPr>
            <a:lvl2pPr marL="195910" indent="0">
              <a:buNone/>
              <a:defRPr sz="900" b="1"/>
            </a:lvl2pPr>
            <a:lvl3pPr marL="391820" indent="0">
              <a:buNone/>
              <a:defRPr sz="800" b="1"/>
            </a:lvl3pPr>
            <a:lvl4pPr marL="587731" indent="0">
              <a:buNone/>
              <a:defRPr sz="700" b="1"/>
            </a:lvl4pPr>
            <a:lvl5pPr marL="783641" indent="0">
              <a:buNone/>
              <a:defRPr sz="700" b="1"/>
            </a:lvl5pPr>
            <a:lvl6pPr marL="979551" indent="0">
              <a:buNone/>
              <a:defRPr sz="700" b="1"/>
            </a:lvl6pPr>
            <a:lvl7pPr marL="1175461" indent="0">
              <a:buNone/>
              <a:defRPr sz="700" b="1"/>
            </a:lvl7pPr>
            <a:lvl8pPr marL="1371371" indent="0">
              <a:buNone/>
              <a:defRPr sz="700" b="1"/>
            </a:lvl8pPr>
            <a:lvl9pPr marL="1567282" indent="0">
              <a:buNone/>
              <a:defRPr sz="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" y="434976"/>
            <a:ext cx="2323108" cy="790257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70890" y="307022"/>
            <a:ext cx="2324021" cy="127953"/>
          </a:xfrm>
        </p:spPr>
        <p:txBody>
          <a:bodyPr anchor="b"/>
          <a:lstStyle>
            <a:lvl1pPr marL="0" indent="0">
              <a:buNone/>
              <a:defRPr sz="1000" b="1"/>
            </a:lvl1pPr>
            <a:lvl2pPr marL="195910" indent="0">
              <a:buNone/>
              <a:defRPr sz="900" b="1"/>
            </a:lvl2pPr>
            <a:lvl3pPr marL="391820" indent="0">
              <a:buNone/>
              <a:defRPr sz="800" b="1"/>
            </a:lvl3pPr>
            <a:lvl4pPr marL="587731" indent="0">
              <a:buNone/>
              <a:defRPr sz="700" b="1"/>
            </a:lvl4pPr>
            <a:lvl5pPr marL="783641" indent="0">
              <a:buNone/>
              <a:defRPr sz="700" b="1"/>
            </a:lvl5pPr>
            <a:lvl6pPr marL="979551" indent="0">
              <a:buNone/>
              <a:defRPr sz="700" b="1"/>
            </a:lvl6pPr>
            <a:lvl7pPr marL="1175461" indent="0">
              <a:buNone/>
              <a:defRPr sz="700" b="1"/>
            </a:lvl7pPr>
            <a:lvl8pPr marL="1371371" indent="0">
              <a:buNone/>
              <a:defRPr sz="700" b="1"/>
            </a:lvl8pPr>
            <a:lvl9pPr marL="1567282" indent="0">
              <a:buNone/>
              <a:defRPr sz="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70890" y="434976"/>
            <a:ext cx="2324021" cy="790257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E11F2-A6CC-094D-B554-B1CB5425494C}" type="datetimeFigureOut">
              <a:rPr lang="en-US" smtClean="0"/>
              <a:t>9/24/13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32E5-8051-144B-80A6-D318C7453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86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E11F2-A6CC-094D-B554-B1CB5425494C}" type="datetimeFigureOut">
              <a:rPr lang="en-US" smtClean="0"/>
              <a:t>9/24/13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32E5-8051-144B-80A6-D318C7453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48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E11F2-A6CC-094D-B554-B1CB5425494C}" type="datetimeFigureOut">
              <a:rPr lang="en-US" smtClean="0"/>
              <a:t>9/24/13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32E5-8051-144B-80A6-D318C7453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03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890" y="54611"/>
            <a:ext cx="1729780" cy="232410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5654" y="54610"/>
            <a:ext cx="2939256" cy="1170622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890" y="287021"/>
            <a:ext cx="1729780" cy="938212"/>
          </a:xfrm>
        </p:spPr>
        <p:txBody>
          <a:bodyPr/>
          <a:lstStyle>
            <a:lvl1pPr marL="0" indent="0">
              <a:buNone/>
              <a:defRPr sz="600"/>
            </a:lvl1pPr>
            <a:lvl2pPr marL="195910" indent="0">
              <a:buNone/>
              <a:defRPr sz="500"/>
            </a:lvl2pPr>
            <a:lvl3pPr marL="391820" indent="0">
              <a:buNone/>
              <a:defRPr sz="400"/>
            </a:lvl3pPr>
            <a:lvl4pPr marL="587731" indent="0">
              <a:buNone/>
              <a:defRPr sz="400"/>
            </a:lvl4pPr>
            <a:lvl5pPr marL="783641" indent="0">
              <a:buNone/>
              <a:defRPr sz="400"/>
            </a:lvl5pPr>
            <a:lvl6pPr marL="979551" indent="0">
              <a:buNone/>
              <a:defRPr sz="400"/>
            </a:lvl6pPr>
            <a:lvl7pPr marL="1175461" indent="0">
              <a:buNone/>
              <a:defRPr sz="400"/>
            </a:lvl7pPr>
            <a:lvl8pPr marL="1371371" indent="0">
              <a:buNone/>
              <a:defRPr sz="400"/>
            </a:lvl8pPr>
            <a:lvl9pPr marL="1567282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E11F2-A6CC-094D-B554-B1CB5425494C}" type="datetimeFigureOut">
              <a:rPr lang="en-US" smtClean="0"/>
              <a:t>9/24/13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32E5-8051-144B-80A6-D318C7453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23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566" y="960120"/>
            <a:ext cx="3154680" cy="113348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0566" y="122555"/>
            <a:ext cx="3154680" cy="822960"/>
          </a:xfrm>
        </p:spPr>
        <p:txBody>
          <a:bodyPr/>
          <a:lstStyle>
            <a:lvl1pPr marL="0" indent="0">
              <a:buNone/>
              <a:defRPr sz="1400"/>
            </a:lvl1pPr>
            <a:lvl2pPr marL="195910" indent="0">
              <a:buNone/>
              <a:defRPr sz="1200"/>
            </a:lvl2pPr>
            <a:lvl3pPr marL="391820" indent="0">
              <a:buNone/>
              <a:defRPr sz="1000"/>
            </a:lvl3pPr>
            <a:lvl4pPr marL="587731" indent="0">
              <a:buNone/>
              <a:defRPr sz="900"/>
            </a:lvl4pPr>
            <a:lvl5pPr marL="783641" indent="0">
              <a:buNone/>
              <a:defRPr sz="900"/>
            </a:lvl5pPr>
            <a:lvl6pPr marL="979551" indent="0">
              <a:buNone/>
              <a:defRPr sz="900"/>
            </a:lvl6pPr>
            <a:lvl7pPr marL="1175461" indent="0">
              <a:buNone/>
              <a:defRPr sz="900"/>
            </a:lvl7pPr>
            <a:lvl8pPr marL="1371371" indent="0">
              <a:buNone/>
              <a:defRPr sz="900"/>
            </a:lvl8pPr>
            <a:lvl9pPr marL="1567282" indent="0">
              <a:buNone/>
              <a:defRPr sz="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30566" y="1073468"/>
            <a:ext cx="3154680" cy="160972"/>
          </a:xfrm>
        </p:spPr>
        <p:txBody>
          <a:bodyPr/>
          <a:lstStyle>
            <a:lvl1pPr marL="0" indent="0">
              <a:buNone/>
              <a:defRPr sz="600"/>
            </a:lvl1pPr>
            <a:lvl2pPr marL="195910" indent="0">
              <a:buNone/>
              <a:defRPr sz="500"/>
            </a:lvl2pPr>
            <a:lvl3pPr marL="391820" indent="0">
              <a:buNone/>
              <a:defRPr sz="400"/>
            </a:lvl3pPr>
            <a:lvl4pPr marL="587731" indent="0">
              <a:buNone/>
              <a:defRPr sz="400"/>
            </a:lvl4pPr>
            <a:lvl5pPr marL="783641" indent="0">
              <a:buNone/>
              <a:defRPr sz="400"/>
            </a:lvl5pPr>
            <a:lvl6pPr marL="979551" indent="0">
              <a:buNone/>
              <a:defRPr sz="400"/>
            </a:lvl6pPr>
            <a:lvl7pPr marL="1175461" indent="0">
              <a:buNone/>
              <a:defRPr sz="400"/>
            </a:lvl7pPr>
            <a:lvl8pPr marL="1371371" indent="0">
              <a:buNone/>
              <a:defRPr sz="400"/>
            </a:lvl8pPr>
            <a:lvl9pPr marL="1567282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E11F2-A6CC-094D-B554-B1CB5425494C}" type="datetimeFigureOut">
              <a:rPr lang="en-US" smtClean="0"/>
              <a:t>9/24/13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32E5-8051-144B-80A6-D318C7453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16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2890" y="54927"/>
            <a:ext cx="4732020" cy="228600"/>
          </a:xfrm>
          <a:prstGeom prst="rect">
            <a:avLst/>
          </a:prstGeom>
        </p:spPr>
        <p:txBody>
          <a:bodyPr vert="horz" lIns="39182" tIns="19591" rIns="39182" bIns="1959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890" y="320040"/>
            <a:ext cx="4732020" cy="905193"/>
          </a:xfrm>
          <a:prstGeom prst="rect">
            <a:avLst/>
          </a:prstGeom>
        </p:spPr>
        <p:txBody>
          <a:bodyPr vert="horz" lIns="39182" tIns="19591" rIns="39182" bIns="1959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890" y="1271270"/>
            <a:ext cx="1226820" cy="73025"/>
          </a:xfrm>
          <a:prstGeom prst="rect">
            <a:avLst/>
          </a:prstGeom>
        </p:spPr>
        <p:txBody>
          <a:bodyPr vert="horz" lIns="39182" tIns="19591" rIns="39182" bIns="19591" rtlCol="0" anchor="ctr"/>
          <a:lstStyle>
            <a:lvl1pPr algn="l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E11F2-A6CC-094D-B554-B1CB5425494C}" type="datetimeFigureOut">
              <a:rPr lang="en-US" smtClean="0"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96415" y="1271270"/>
            <a:ext cx="1664970" cy="73025"/>
          </a:xfrm>
          <a:prstGeom prst="rect">
            <a:avLst/>
          </a:prstGeom>
        </p:spPr>
        <p:txBody>
          <a:bodyPr vert="horz" lIns="39182" tIns="19591" rIns="39182" bIns="19591" rtlCol="0" anchor="ctr"/>
          <a:lstStyle>
            <a:lvl1pPr algn="ct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8090" y="1271270"/>
            <a:ext cx="1226820" cy="73025"/>
          </a:xfrm>
          <a:prstGeom prst="rect">
            <a:avLst/>
          </a:prstGeom>
        </p:spPr>
        <p:txBody>
          <a:bodyPr vert="horz" lIns="39182" tIns="19591" rIns="39182" bIns="19591" rtlCol="0" anchor="ctr"/>
          <a:lstStyle>
            <a:lvl1pPr algn="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F32E5-8051-144B-80A6-D318C7453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58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95910" rtl="0" eaLnBrk="1" latinLnBrk="0" hangingPunct="1">
        <a:spcBef>
          <a:spcPct val="0"/>
        </a:spcBef>
        <a:buNone/>
        <a:defRPr sz="1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6933" indent="-146933" algn="l" defTabSz="19591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18354" indent="-122444" algn="l" defTabSz="19591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489776" indent="-97955" algn="l" defTabSz="195910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685686" indent="-97955" algn="l" defTabSz="195910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881596" indent="-97955" algn="l" defTabSz="195910" rtl="0" eaLnBrk="1" latinLnBrk="0" hangingPunct="1">
        <a:spcBef>
          <a:spcPct val="20000"/>
        </a:spcBef>
        <a:buFont typeface="Arial"/>
        <a:buChar char="»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077506" indent="-97955" algn="l" defTabSz="195910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273416" indent="-97955" algn="l" defTabSz="195910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469327" indent="-97955" algn="l" defTabSz="195910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665237" indent="-97955" algn="l" defTabSz="195910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5910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195910" algn="l" defTabSz="195910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20" algn="l" defTabSz="195910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87731" algn="l" defTabSz="195910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83641" algn="l" defTabSz="195910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79551" algn="l" defTabSz="195910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75461" algn="l" defTabSz="195910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371" algn="l" defTabSz="195910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567282" algn="l" defTabSz="195910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uralEngineeringDataConsortiumLogo_v1b.png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6FCF6"/>
              </a:clrFrom>
              <a:clrTo>
                <a:srgbClr val="F6FC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12" r="28274"/>
          <a:stretch/>
        </p:blipFill>
        <p:spPr>
          <a:xfrm>
            <a:off x="3193360" y="0"/>
            <a:ext cx="1766538" cy="1371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3567" y="-99275"/>
            <a:ext cx="32769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870B22"/>
                </a:solidFill>
                <a:latin typeface="Helvetica"/>
                <a:cs typeface="Helvetica"/>
              </a:rPr>
              <a:t>N</a:t>
            </a:r>
            <a:r>
              <a:rPr lang="en-US" sz="2400" b="1" dirty="0" smtClean="0">
                <a:latin typeface="Helvetica"/>
                <a:cs typeface="Helvetica"/>
              </a:rPr>
              <a:t>EURAL</a:t>
            </a:r>
          </a:p>
          <a:p>
            <a:r>
              <a:rPr lang="en-US" sz="2400" b="1" dirty="0" smtClean="0">
                <a:solidFill>
                  <a:srgbClr val="870B22"/>
                </a:solidFill>
                <a:latin typeface="Helvetica"/>
                <a:cs typeface="Helvetica"/>
              </a:rPr>
              <a:t>E</a:t>
            </a:r>
            <a:r>
              <a:rPr lang="en-US" sz="2400" b="1" dirty="0" smtClean="0">
                <a:latin typeface="Helvetica"/>
                <a:cs typeface="Helvetica"/>
              </a:rPr>
              <a:t>NGINEERING </a:t>
            </a:r>
          </a:p>
          <a:p>
            <a:r>
              <a:rPr lang="en-US" sz="2400" b="1" dirty="0" smtClean="0">
                <a:solidFill>
                  <a:srgbClr val="870B22"/>
                </a:solidFill>
                <a:latin typeface="Helvetica"/>
                <a:cs typeface="Helvetica"/>
              </a:rPr>
              <a:t>D</a:t>
            </a:r>
            <a:r>
              <a:rPr lang="en-US" sz="2400" b="1" dirty="0" smtClean="0">
                <a:latin typeface="Helvetica"/>
                <a:cs typeface="Helvetica"/>
              </a:rPr>
              <a:t>ATA </a:t>
            </a:r>
          </a:p>
          <a:p>
            <a:r>
              <a:rPr lang="en-US" sz="2400" b="1" dirty="0" smtClean="0">
                <a:solidFill>
                  <a:srgbClr val="870B22"/>
                </a:solidFill>
                <a:latin typeface="Helvetica"/>
                <a:cs typeface="Helvetica"/>
              </a:rPr>
              <a:t>C</a:t>
            </a:r>
            <a:r>
              <a:rPr lang="en-US" sz="2400" b="1" dirty="0" smtClean="0">
                <a:latin typeface="Helvetica"/>
                <a:cs typeface="Helvetica"/>
              </a:rPr>
              <a:t>ONSORTIUM</a:t>
            </a:r>
            <a:endParaRPr lang="en-US" sz="2400" b="1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453571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Iyad Obeid</dc:creator>
  <cp:lastModifiedBy>Iyad Obeid</cp:lastModifiedBy>
  <cp:revision>4</cp:revision>
  <dcterms:created xsi:type="dcterms:W3CDTF">2013-09-24T14:25:44Z</dcterms:created>
  <dcterms:modified xsi:type="dcterms:W3CDTF">2013-09-24T17:01:43Z</dcterms:modified>
</cp:coreProperties>
</file>