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3" d="100"/>
          <a:sy n="83" d="100"/>
        </p:scale>
        <p:origin x="-952" y="-104"/>
      </p:cViewPr>
      <p:guideLst>
        <p:guide orient="horz" pos="872"/>
        <p:guide pos="29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2D21-1649-AD40-889B-265F0A8D4706}" type="datetimeFigureOut">
              <a:rPr lang="en-US" smtClean="0"/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3CC5-9679-E640-AE2E-8767F8783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8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2D21-1649-AD40-889B-265F0A8D4706}" type="datetimeFigureOut">
              <a:rPr lang="en-US" smtClean="0"/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3CC5-9679-E640-AE2E-8767F8783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0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2D21-1649-AD40-889B-265F0A8D4706}" type="datetimeFigureOut">
              <a:rPr lang="en-US" smtClean="0"/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3CC5-9679-E640-AE2E-8767F8783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7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2D21-1649-AD40-889B-265F0A8D4706}" type="datetimeFigureOut">
              <a:rPr lang="en-US" smtClean="0"/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3CC5-9679-E640-AE2E-8767F8783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6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2D21-1649-AD40-889B-265F0A8D4706}" type="datetimeFigureOut">
              <a:rPr lang="en-US" smtClean="0"/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3CC5-9679-E640-AE2E-8767F8783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9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2D21-1649-AD40-889B-265F0A8D4706}" type="datetimeFigureOut">
              <a:rPr lang="en-US" smtClean="0"/>
              <a:t>10/5/13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3CC5-9679-E640-AE2E-8767F8783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8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2D21-1649-AD40-889B-265F0A8D4706}" type="datetimeFigureOut">
              <a:rPr lang="en-US" smtClean="0"/>
              <a:t>10/5/13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3CC5-9679-E640-AE2E-8767F8783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1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2D21-1649-AD40-889B-265F0A8D4706}" type="datetimeFigureOut">
              <a:rPr lang="en-US" smtClean="0"/>
              <a:t>10/5/13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3CC5-9679-E640-AE2E-8767F8783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2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2D21-1649-AD40-889B-265F0A8D4706}" type="datetimeFigureOut">
              <a:rPr lang="en-US" smtClean="0"/>
              <a:t>10/5/13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3CC5-9679-E640-AE2E-8767F8783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2D21-1649-AD40-889B-265F0A8D4706}" type="datetimeFigureOut">
              <a:rPr lang="en-US" smtClean="0"/>
              <a:t>10/5/13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3CC5-9679-E640-AE2E-8767F8783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1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2D21-1649-AD40-889B-265F0A8D4706}" type="datetimeFigureOut">
              <a:rPr lang="en-US" smtClean="0"/>
              <a:t>10/5/13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3CC5-9679-E640-AE2E-8767F8783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9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92D21-1649-AD40-889B-265F0A8D4706}" type="datetimeFigureOut">
              <a:rPr lang="en-US" smtClean="0"/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13CC5-9679-E640-AE2E-8767F8783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28626" y="296187"/>
            <a:ext cx="8163767" cy="2243813"/>
            <a:chOff x="428626" y="296187"/>
            <a:chExt cx="8163767" cy="2243813"/>
          </a:xfrm>
        </p:grpSpPr>
        <p:pic>
          <p:nvPicPr>
            <p:cNvPr id="7" name="Picture 6" descr="nedcFinal_hres_2400x1600.jp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63" r="19705" b="28260"/>
            <a:stretch/>
          </p:blipFill>
          <p:spPr>
            <a:xfrm>
              <a:off x="428626" y="296187"/>
              <a:ext cx="2886064" cy="2243813"/>
            </a:xfrm>
            <a:prstGeom prst="rect">
              <a:avLst/>
            </a:prstGeom>
          </p:spPr>
        </p:pic>
        <p:pic>
          <p:nvPicPr>
            <p:cNvPr id="8" name="Picture 7" descr="nedcFinal_hres_2400x1600.jp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1741" b="5664"/>
            <a:stretch/>
          </p:blipFill>
          <p:spPr>
            <a:xfrm>
              <a:off x="3396011" y="992189"/>
              <a:ext cx="5196382" cy="7842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43288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1</cp:revision>
  <dcterms:created xsi:type="dcterms:W3CDTF">2013-10-05T11:46:56Z</dcterms:created>
  <dcterms:modified xsi:type="dcterms:W3CDTF">2013-10-05T11:54:43Z</dcterms:modified>
</cp:coreProperties>
</file>