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Phuong Cap" initials="TPC" lastIdx="1" clrIdx="0">
    <p:extLst>
      <p:ext uri="{19B8F6BF-5375-455C-9EA6-DF929625EA0E}">
        <p15:presenceInfo xmlns:p15="http://schemas.microsoft.com/office/powerpoint/2012/main" userId="S::tuj64267@temple.edu::23ec1d6b-b28a-4bfe-bcba-a316ae20a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59ACD-5E4A-4245-88D4-31BADE3134E6}" v="181" dt="2021-05-05T21:04:18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/>
    <p:restoredTop sz="94809"/>
  </p:normalViewPr>
  <p:slideViewPr>
    <p:cSldViewPr snapToGrid="0" snapToObjects="1" showGuides="1">
      <p:cViewPr>
        <p:scale>
          <a:sx n="125" d="100"/>
          <a:sy n="125" d="100"/>
        </p:scale>
        <p:origin x="288" y="-936"/>
      </p:cViewPr>
      <p:guideLst>
        <p:guide orient="horz" pos="4176"/>
        <p:guide pos="144"/>
        <p:guide pos="5616"/>
        <p:guide orient="horz"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Vorwick" clId="Web-{EAF59ACD-5E4A-4245-88D4-31BADE3134E6}"/>
    <pc:docChg chg="modSld">
      <pc:chgData name="Lynn Vorwick" userId="" providerId="" clId="Web-{EAF59ACD-5E4A-4245-88D4-31BADE3134E6}" dt="2021-05-05T21:04:18.209" v="93" actId="1076"/>
      <pc:docMkLst>
        <pc:docMk/>
      </pc:docMkLst>
      <pc:sldChg chg="addSp modSp">
        <pc:chgData name="Lynn Vorwick" userId="" providerId="" clId="Web-{EAF59ACD-5E4A-4245-88D4-31BADE3134E6}" dt="2021-05-05T21:04:18.209" v="93" actId="1076"/>
        <pc:sldMkLst>
          <pc:docMk/>
          <pc:sldMk cId="238742397" sldId="256"/>
        </pc:sldMkLst>
        <pc:spChg chg="add mod">
          <ac:chgData name="Lynn Vorwick" userId="" providerId="" clId="Web-{EAF59ACD-5E4A-4245-88D4-31BADE3134E6}" dt="2021-05-05T21:04:18.209" v="93" actId="1076"/>
          <ac:spMkLst>
            <pc:docMk/>
            <pc:sldMk cId="238742397" sldId="256"/>
            <ac:spMk id="5" creationId="{4017D1A5-3860-45FF-80B0-56E68BBA1611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5T01:41:41.268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B483298-FCAF-C747-8D8D-50CC0876C7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095D-5436-B344-8085-5DAA42240014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7F3B5-57BF-0B47-AC58-60C9BB793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7583" y="195716"/>
            <a:ext cx="588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Neuronix Cluster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The ISIP Machine Learning Demo</a:t>
            </a:r>
          </a:p>
          <a:p>
            <a:pPr algn="r"/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Anonymous Rsync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334" y="6185808"/>
            <a:ext cx="268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May 2021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061" y="5415316"/>
            <a:ext cx="1946059" cy="1299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F807B37-C2BA-514A-8E6C-7B1B350E5BA9}"/>
              </a:ext>
            </a:extLst>
          </p:cNvPr>
          <p:cNvGrpSpPr/>
          <p:nvPr/>
        </p:nvGrpSpPr>
        <p:grpSpPr>
          <a:xfrm>
            <a:off x="7141027" y="1326965"/>
            <a:ext cx="1774373" cy="2679263"/>
            <a:chOff x="7141027" y="1326965"/>
            <a:chExt cx="1774373" cy="26792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926722-E8D0-8747-B14C-99EDAE89B806}"/>
                </a:ext>
              </a:extLst>
            </p:cNvPr>
            <p:cNvSpPr txBox="1"/>
            <p:nvPr/>
          </p:nvSpPr>
          <p:spPr>
            <a:xfrm>
              <a:off x="7141027" y="1326965"/>
              <a:ext cx="1774373" cy="24180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000000"/>
                  </a:solidFill>
                  <a:latin typeface="Arial"/>
                  <a:cs typeface="Arial"/>
                </a:defRPr>
              </a:lvl1pPr>
            </a:lstStyle>
            <a:p>
              <a:pPr>
                <a:spcAft>
                  <a:spcPts val="600"/>
                </a:spcAft>
              </a:pPr>
              <a:r>
                <a:rPr lang="en-US" sz="1200" dirty="0" err="1">
                  <a:latin typeface="Script MT Bold" panose="03040602040607080904" pitchFamily="66" charset="77"/>
                </a:rPr>
                <a:t>Shmyrde</a:t>
              </a:r>
              <a:r>
                <a:rPr lang="en-US" sz="1200" dirty="0">
                  <a:latin typeface="Script MT Bold" panose="03040602040607080904" pitchFamily="66" charset="77"/>
                </a:rPr>
                <a:t>,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Script MT Bold" panose="03040602040607080904" pitchFamily="66" charset="77"/>
                </a:rPr>
                <a:t>You are one of those students that I can honestly say I will never forget ;)</a:t>
              </a:r>
            </a:p>
            <a:p>
              <a:pPr>
                <a:spcAft>
                  <a:spcPts val="600"/>
                </a:spcAft>
              </a:pPr>
              <a:r>
                <a:rPr lang="en-US" sz="1200" dirty="0">
                  <a:latin typeface="Script MT Bold" panose="03040602040607080904" pitchFamily="66" charset="77"/>
                </a:rPr>
                <a:t>We appreciate all the great contributions you made to the group. Many of those capabilities have become standard parts of our environment. Hopefully we will someday soon finish IMLD </a:t>
              </a:r>
              <a:r>
                <a:rPr lang="en-US" sz="1200" dirty="0">
                  <a:latin typeface="Script MT Bold" panose="03040602040607080904" pitchFamily="66" charset="77"/>
                  <a:sym typeface="Wingdings" pitchFamily="2" charset="2"/>
                </a:rPr>
                <a:t>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AD9C22F-F00E-9042-890A-74AB29C49EC7}"/>
                </a:ext>
              </a:extLst>
            </p:cNvPr>
            <p:cNvPicPr/>
            <p:nvPr/>
          </p:nvPicPr>
          <p:blipFill>
            <a:blip r:embed="rId3"/>
            <a:srcRect/>
            <a:stretch/>
          </p:blipFill>
          <p:spPr>
            <a:xfrm>
              <a:off x="8081256" y="3614433"/>
              <a:ext cx="834144" cy="39179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effectLst>
              <a:reflection endPos="0" dir="5400000" sy="-100000" algn="bl" rotWithShape="0"/>
            </a:effectLst>
          </p:spPr>
        </p:pic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3BAFA1-2A2C-B447-B20D-0BE45E55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28600" y="228600"/>
            <a:ext cx="1611086" cy="120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24AD8-4ED9-4BEB-A985-BA1ED04025E8}"/>
              </a:ext>
            </a:extLst>
          </p:cNvPr>
          <p:cNvSpPr txBox="1"/>
          <p:nvPr/>
        </p:nvSpPr>
        <p:spPr>
          <a:xfrm>
            <a:off x="766689" y="2475914"/>
            <a:ext cx="1611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Shmyrde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Well this has been fun! Thanks for all your hard work going all the way back to the days with Victor. We’re going to miss your know-how and dry sense of humor. Our door is always open – come visit any time.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--Iyad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084D2-BFA5-4F56-8A2D-4B3EDAEC258D}"/>
              </a:ext>
            </a:extLst>
          </p:cNvPr>
          <p:cNvSpPr txBox="1"/>
          <p:nvPr/>
        </p:nvSpPr>
        <p:spPr>
          <a:xfrm>
            <a:off x="5059008" y="1329446"/>
            <a:ext cx="2082019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Shmyrde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Warmest congratulations on your graduation. I appreciate what you've done for the group by managing the cluster. You played a vital and important part in our group, and you did a fantastic job undertaking your mission. Congratulations on your graduation and best wishes for the future.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-Meysam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564E7D-C390-C64B-A0A7-1E170786A17B}"/>
              </a:ext>
            </a:extLst>
          </p:cNvPr>
          <p:cNvSpPr txBox="1"/>
          <p:nvPr/>
        </p:nvSpPr>
        <p:spPr>
          <a:xfrm>
            <a:off x="1887943" y="209163"/>
            <a:ext cx="1677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Good luck on your League journey and get whatever highest rank </a:t>
            </a:r>
            <a:r>
              <a:rPr lang="en-US" sz="1000" dirty="0">
                <a:sym typeface="Wingdings" pitchFamily="2" charset="2"/>
              </a:rPr>
              <a:t></a:t>
            </a:r>
          </a:p>
          <a:p>
            <a:r>
              <a:rPr lang="en-US" sz="1000" dirty="0">
                <a:sym typeface="Wingdings" pitchFamily="2" charset="2"/>
              </a:rPr>
              <a:t>I appreciate the jokes and time that we had and hope that you will do great at work. Try not to get in trouble with HR :D </a:t>
            </a:r>
          </a:p>
          <a:p>
            <a:r>
              <a:rPr lang="en-US" sz="1000" dirty="0">
                <a:sym typeface="Wingdings" pitchFamily="2" charset="2"/>
              </a:rPr>
              <a:t>-Thao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B35FC-2167-4B80-A668-E9B698F48129}"/>
              </a:ext>
            </a:extLst>
          </p:cNvPr>
          <p:cNvSpPr/>
          <p:nvPr/>
        </p:nvSpPr>
        <p:spPr>
          <a:xfrm>
            <a:off x="4947279" y="4006228"/>
            <a:ext cx="1943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Pristina" panose="03060402040406080204" pitchFamily="66" charset="0"/>
                <a:cs typeface="Arial" panose="020B0604020202020204" pitchFamily="34" charset="0"/>
              </a:rPr>
              <a:t>Shmyrde</a:t>
            </a:r>
            <a:r>
              <a:rPr lang="en-US" sz="1200" b="1" dirty="0">
                <a:latin typeface="Pristina" panose="03060402040406080204" pitchFamily="66" charset="0"/>
                <a:cs typeface="Arial" panose="020B0604020202020204" pitchFamily="34" charset="0"/>
              </a:rPr>
              <a:t>,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Congratulations on graduating!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I always admired your patient against all the tickets that we used to send to </a:t>
            </a:r>
            <a:r>
              <a:rPr lang="en-US" sz="1200" dirty="0" err="1">
                <a:latin typeface="Pristina" panose="03060402040406080204" pitchFamily="66" charset="0"/>
                <a:cs typeface="Arial" panose="020B0604020202020204" pitchFamily="34" charset="0"/>
              </a:rPr>
              <a:t>nedchelp</a:t>
            </a:r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. Thank you for helping us to run our programs easily!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Wish you success in your future life!</a:t>
            </a:r>
          </a:p>
          <a:p>
            <a:r>
              <a:rPr lang="en-US" sz="1200" dirty="0">
                <a:latin typeface="Pristina" panose="03060402040406080204" pitchFamily="66" charset="0"/>
                <a:cs typeface="Arial" panose="020B0604020202020204" pitchFamily="34" charset="0"/>
              </a:rPr>
              <a:t>- Vahid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D1A5-3860-45FF-80B0-56E68BBA1611}"/>
              </a:ext>
            </a:extLst>
          </p:cNvPr>
          <p:cNvSpPr txBox="1"/>
          <p:nvPr/>
        </p:nvSpPr>
        <p:spPr>
          <a:xfrm>
            <a:off x="2644775" y="5592233"/>
            <a:ext cx="2346326" cy="949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 err="1"/>
              <a:t>Shmyrde</a:t>
            </a:r>
            <a:r>
              <a:rPr lang="en-US" sz="1100" dirty="0"/>
              <a:t>, </a:t>
            </a:r>
          </a:p>
          <a:p>
            <a:r>
              <a:rPr lang="en-US" sz="1100" dirty="0">
                <a:cs typeface="Calibri"/>
              </a:rPr>
              <a:t>Congratulations on graduating! I wish you the best of luck and know that your intellect will take you far in life. </a:t>
            </a:r>
          </a:p>
          <a:p>
            <a:r>
              <a:rPr lang="en-US" sz="1100" dirty="0">
                <a:cs typeface="Calibri"/>
              </a:rPr>
              <a:t>- Lynn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F03DCB-6B33-47E3-BE3D-9AE67B654CB7}"/>
              </a:ext>
            </a:extLst>
          </p:cNvPr>
          <p:cNvSpPr txBox="1"/>
          <p:nvPr/>
        </p:nvSpPr>
        <p:spPr>
          <a:xfrm>
            <a:off x="2733273" y="3745022"/>
            <a:ext cx="17438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Garamond" panose="02020404030301010803" pitchFamily="18" charset="0"/>
              </a:rPr>
              <a:t>Dear </a:t>
            </a:r>
            <a:r>
              <a:rPr lang="en-US" sz="1100" dirty="0" err="1">
                <a:latin typeface="Garamond" panose="02020404030301010803" pitchFamily="18" charset="0"/>
              </a:rPr>
              <a:t>Shmyrde</a:t>
            </a:r>
            <a:r>
              <a:rPr lang="en-US" sz="1100" dirty="0">
                <a:latin typeface="Garamond" panose="02020404030301010803" pitchFamily="18" charset="0"/>
              </a:rPr>
              <a:t>,</a:t>
            </a:r>
          </a:p>
          <a:p>
            <a:r>
              <a:rPr lang="en-US" sz="1100" dirty="0">
                <a:latin typeface="Garamond" panose="02020404030301010803" pitchFamily="18" charset="0"/>
              </a:rPr>
              <a:t>I don’t know what I will miss the most, the joy you brought to the group just by being yourself or your dedication toward making our lives easier by taking care of the cluster. </a:t>
            </a:r>
          </a:p>
          <a:p>
            <a:r>
              <a:rPr lang="en-US" sz="1100" dirty="0">
                <a:latin typeface="Garamond" panose="02020404030301010803" pitchFamily="18" charset="0"/>
              </a:rPr>
              <a:t>Wish you all the best!</a:t>
            </a:r>
          </a:p>
          <a:p>
            <a:r>
              <a:rPr lang="en-US" sz="1100" dirty="0">
                <a:latin typeface="Garamond" panose="02020404030301010803" pitchFamily="18" charset="0"/>
              </a:rPr>
              <a:t>- Nabila</a:t>
            </a:r>
          </a:p>
        </p:txBody>
      </p:sp>
    </p:spTree>
    <p:extLst>
      <p:ext uri="{BB962C8B-B14F-4D97-AF65-F5344CB8AC3E}">
        <p14:creationId xmlns:p14="http://schemas.microsoft.com/office/powerpoint/2010/main" val="23874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328</Words>
  <Application>Microsoft Office PowerPoint</Application>
  <PresentationFormat>On-screen Show (4:3)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Pristina</vt:lpstr>
      <vt:lpstr>Script MT Bold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Nabila Shawki</cp:lastModifiedBy>
  <cp:revision>126</cp:revision>
  <cp:lastPrinted>2019-08-27T21:32:17Z</cp:lastPrinted>
  <dcterms:created xsi:type="dcterms:W3CDTF">2013-05-24T02:06:05Z</dcterms:created>
  <dcterms:modified xsi:type="dcterms:W3CDTF">2021-05-06T03:09:51Z</dcterms:modified>
</cp:coreProperties>
</file>