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4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DBB8-3483-C446-B1E9-6029221B8AE7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1C4-3F41-1C46-AEA6-9E402C15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9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DBB8-3483-C446-B1E9-6029221B8AE7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1C4-3F41-1C46-AEA6-9E402C15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39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DBB8-3483-C446-B1E9-6029221B8AE7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1C4-3F41-1C46-AEA6-9E402C15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6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DBB8-3483-C446-B1E9-6029221B8AE7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1C4-3F41-1C46-AEA6-9E402C15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69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DBB8-3483-C446-B1E9-6029221B8AE7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1C4-3F41-1C46-AEA6-9E402C15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0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DBB8-3483-C446-B1E9-6029221B8AE7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1C4-3F41-1C46-AEA6-9E402C15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5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DBB8-3483-C446-B1E9-6029221B8AE7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1C4-3F41-1C46-AEA6-9E402C15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0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DBB8-3483-C446-B1E9-6029221B8AE7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1C4-3F41-1C46-AEA6-9E402C15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8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DBB8-3483-C446-B1E9-6029221B8AE7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1C4-3F41-1C46-AEA6-9E402C15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61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DBB8-3483-C446-B1E9-6029221B8AE7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1C4-3F41-1C46-AEA6-9E402C15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3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DBB8-3483-C446-B1E9-6029221B8AE7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1C4-3F41-1C46-AEA6-9E402C15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75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9DBB8-3483-C446-B1E9-6029221B8AE7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781C4-3F41-1C46-AEA6-9E402C15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2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63" y="729064"/>
            <a:ext cx="1614732" cy="2422098"/>
          </a:xfrm>
          <a:prstGeom prst="rect">
            <a:avLst/>
          </a:prstGeom>
        </p:spPr>
      </p:pic>
      <p:pic>
        <p:nvPicPr>
          <p:cNvPr id="11" name="Picture 10" descr="Screen Shot 2011-10-20 at 9.53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85" y="3357829"/>
            <a:ext cx="4052429" cy="301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701" y="1940113"/>
            <a:ext cx="3258357" cy="244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65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68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86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13" y="145993"/>
            <a:ext cx="498657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64" y="390342"/>
            <a:ext cx="3445730" cy="411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09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Macintosh PowerPoint</Application>
  <PresentationFormat>On-screen Show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Temple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Picone</dc:creator>
  <cp:lastModifiedBy>Joseph Picone</cp:lastModifiedBy>
  <cp:revision>4</cp:revision>
  <dcterms:created xsi:type="dcterms:W3CDTF">2011-10-21T01:07:44Z</dcterms:created>
  <dcterms:modified xsi:type="dcterms:W3CDTF">2011-10-21T01:54:21Z</dcterms:modified>
</cp:coreProperties>
</file>