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1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3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8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681C-D0A4-BF49-96CB-2378E585083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7A09-A851-FB49-9358-3C47068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_67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187"/>
            <a:ext cx="3657600" cy="2743200"/>
          </a:xfrm>
          <a:prstGeom prst="rect">
            <a:avLst/>
          </a:prstGeom>
        </p:spPr>
      </p:pic>
      <p:pic>
        <p:nvPicPr>
          <p:cNvPr id="6" name="Picture 5" descr="100_67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968"/>
            <a:ext cx="3657600" cy="2743200"/>
          </a:xfrm>
          <a:prstGeom prst="rect">
            <a:avLst/>
          </a:prstGeom>
        </p:spPr>
      </p:pic>
      <p:pic>
        <p:nvPicPr>
          <p:cNvPr id="7" name="Picture 6" descr="100_67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4" y="554187"/>
            <a:ext cx="3657600" cy="2743200"/>
          </a:xfrm>
          <a:prstGeom prst="rect">
            <a:avLst/>
          </a:prstGeom>
        </p:spPr>
      </p:pic>
      <p:pic>
        <p:nvPicPr>
          <p:cNvPr id="8" name="Picture 7" descr="100_67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4" y="384696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</cp:revision>
  <dcterms:created xsi:type="dcterms:W3CDTF">2015-02-26T19:58:35Z</dcterms:created>
  <dcterms:modified xsi:type="dcterms:W3CDTF">2015-02-26T20:04:37Z</dcterms:modified>
</cp:coreProperties>
</file>