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Sniglet"/>
      <p:regular r:id="rId17"/>
    </p:embeddedFont>
    <p:embeddedFont>
      <p:font typeface="Walter Turncoat"/>
      <p:regular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Sniglet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WalterTurncoat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Rachel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Emilie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Claire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Claire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Based on our Preliminary User Testing, these are the required use cases… Emilie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Dan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Rachel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This slide causes me to feel excitement ~Raquel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Dan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Rachel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685800" y="1991812"/>
            <a:ext cx="7772400" cy="1159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6000"/>
            </a:lvl1pPr>
            <a:lvl2pPr lvl="1" algn="ctr">
              <a:spcBef>
                <a:spcPts val="0"/>
              </a:spcBef>
              <a:buSzPct val="100000"/>
              <a:defRPr sz="6000"/>
            </a:lvl2pPr>
            <a:lvl3pPr lvl="2" algn="ctr">
              <a:spcBef>
                <a:spcPts val="0"/>
              </a:spcBef>
              <a:buSzPct val="100000"/>
              <a:defRPr sz="6000"/>
            </a:lvl3pPr>
            <a:lvl4pPr lvl="3" algn="ctr">
              <a:spcBef>
                <a:spcPts val="0"/>
              </a:spcBef>
              <a:buSzPct val="100000"/>
              <a:defRPr sz="6000"/>
            </a:lvl4pPr>
            <a:lvl5pPr lvl="4" algn="ctr">
              <a:spcBef>
                <a:spcPts val="0"/>
              </a:spcBef>
              <a:buSzPct val="100000"/>
              <a:defRPr sz="6000"/>
            </a:lvl5pPr>
            <a:lvl6pPr lvl="5" algn="ctr">
              <a:spcBef>
                <a:spcPts val="0"/>
              </a:spcBef>
              <a:buSzPct val="100000"/>
              <a:defRPr sz="6000"/>
            </a:lvl6pPr>
            <a:lvl7pPr lvl="6" algn="ctr">
              <a:spcBef>
                <a:spcPts val="0"/>
              </a:spcBef>
              <a:buSzPct val="100000"/>
              <a:defRPr sz="6000"/>
            </a:lvl7pPr>
            <a:lvl8pPr lvl="7" algn="ctr">
              <a:spcBef>
                <a:spcPts val="0"/>
              </a:spcBef>
              <a:buSzPct val="100000"/>
              <a:defRPr sz="6000"/>
            </a:lvl8pPr>
            <a:lvl9pPr lvl="8" algn="ctr">
              <a:spcBef>
                <a:spcPts val="0"/>
              </a:spcBef>
              <a:buSzPct val="100000"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_2">
    <p:bg>
      <p:bgPr>
        <a:solidFill>
          <a:schemeClr val="dk1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hape 36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" name="Shape 37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" name="Shape 3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Shape 39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2390266" y="3238450"/>
            <a:ext cx="6331500" cy="1241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ub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685800" y="1964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4800"/>
            </a:lvl1pPr>
            <a:lvl2pPr lvl="1" rtl="0" algn="ctr">
              <a:spcBef>
                <a:spcPts val="0"/>
              </a:spcBef>
              <a:buSzPct val="100000"/>
              <a:defRPr sz="4800"/>
            </a:lvl2pPr>
            <a:lvl3pPr lvl="2" rtl="0" algn="ctr">
              <a:spcBef>
                <a:spcPts val="0"/>
              </a:spcBef>
              <a:buSzPct val="100000"/>
              <a:defRPr sz="4800"/>
            </a:lvl3pPr>
            <a:lvl4pPr lvl="3" rtl="0" algn="ctr">
              <a:spcBef>
                <a:spcPts val="0"/>
              </a:spcBef>
              <a:buSzPct val="100000"/>
              <a:defRPr sz="4800"/>
            </a:lvl4pPr>
            <a:lvl5pPr lvl="4" rtl="0" algn="ctr">
              <a:spcBef>
                <a:spcPts val="0"/>
              </a:spcBef>
              <a:buSzPct val="100000"/>
              <a:defRPr sz="4800"/>
            </a:lvl5pPr>
            <a:lvl6pPr lvl="5" rtl="0" algn="ctr">
              <a:spcBef>
                <a:spcPts val="0"/>
              </a:spcBef>
              <a:buSzPct val="100000"/>
              <a:defRPr sz="4800"/>
            </a:lvl6pPr>
            <a:lvl7pPr lvl="6" rtl="0" algn="ctr">
              <a:spcBef>
                <a:spcPts val="0"/>
              </a:spcBef>
              <a:buSzPct val="100000"/>
              <a:defRPr sz="4800"/>
            </a:lvl7pPr>
            <a:lvl8pPr lvl="7" rtl="0" algn="ctr">
              <a:spcBef>
                <a:spcPts val="0"/>
              </a:spcBef>
              <a:buSzPct val="100000"/>
              <a:defRPr sz="4800"/>
            </a:lvl8pPr>
            <a:lvl9pPr lvl="8" rtl="0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685800" y="314485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buNone/>
              <a:defRPr/>
            </a:lvl1pPr>
            <a:lvl2pPr lvl="1" rtl="0" algn="ctr">
              <a:spcBef>
                <a:spcPts val="0"/>
              </a:spcBef>
              <a:buSzPct val="100000"/>
              <a:buNone/>
              <a:defRPr sz="3000"/>
            </a:lvl2pPr>
            <a:lvl3pPr lvl="2" rtl="0" algn="ctr">
              <a:spcBef>
                <a:spcPts val="0"/>
              </a:spcBef>
              <a:buSzPct val="100000"/>
              <a:buNone/>
              <a:defRPr sz="3000"/>
            </a:lvl3pPr>
            <a:lvl4pPr lvl="3" rtl="0" algn="ctr">
              <a:spcBef>
                <a:spcPts val="0"/>
              </a:spcBef>
              <a:buSzPct val="100000"/>
              <a:buNone/>
              <a:defRPr sz="3000"/>
            </a:lvl4pPr>
            <a:lvl5pPr lvl="4" rtl="0" algn="ctr">
              <a:spcBef>
                <a:spcPts val="0"/>
              </a:spcBef>
              <a:buSzPct val="100000"/>
              <a:buNone/>
              <a:defRPr sz="3000"/>
            </a:lvl5pPr>
            <a:lvl6pPr lvl="5" rtl="0" algn="ctr">
              <a:spcBef>
                <a:spcPts val="0"/>
              </a:spcBef>
              <a:buSzPct val="100000"/>
              <a:buNone/>
              <a:defRPr sz="3000"/>
            </a:lvl6pPr>
            <a:lvl7pPr lvl="6" rtl="0" algn="ctr">
              <a:spcBef>
                <a:spcPts val="0"/>
              </a:spcBef>
              <a:buSzPct val="100000"/>
              <a:buNone/>
              <a:defRPr sz="3000"/>
            </a:lvl7pPr>
            <a:lvl8pPr lvl="7" rtl="0" algn="ctr">
              <a:spcBef>
                <a:spcPts val="0"/>
              </a:spcBef>
              <a:buSzPct val="100000"/>
              <a:buNone/>
              <a:defRPr sz="3000"/>
            </a:lvl8pPr>
            <a:lvl9pPr lvl="8" rtl="0" algn="ctr">
              <a:spcBef>
                <a:spcPts val="0"/>
              </a:spcBef>
              <a:buSzPct val="100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idx="1" type="body"/>
          </p:nvPr>
        </p:nvSpPr>
        <p:spPr>
          <a:xfrm>
            <a:off x="1700925" y="1399800"/>
            <a:ext cx="5742300" cy="819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3000"/>
            </a:lvl1pPr>
            <a:lvl2pPr lvl="1" rtl="0" algn="ctr">
              <a:spcBef>
                <a:spcPts val="0"/>
              </a:spcBef>
              <a:buSzPct val="100000"/>
              <a:defRPr sz="3000"/>
            </a:lvl2pPr>
            <a:lvl3pPr lvl="2" rtl="0" algn="ctr">
              <a:spcBef>
                <a:spcPts val="0"/>
              </a:spcBef>
              <a:buSzPct val="100000"/>
              <a:defRPr sz="3000"/>
            </a:lvl3pPr>
            <a:lvl4pPr lvl="3" rtl="0" algn="ctr">
              <a:spcBef>
                <a:spcPts val="0"/>
              </a:spcBef>
              <a:buSzPct val="100000"/>
              <a:defRPr sz="3000"/>
            </a:lvl4pPr>
            <a:lvl5pPr lvl="4" rtl="0" algn="ctr">
              <a:spcBef>
                <a:spcPts val="0"/>
              </a:spcBef>
              <a:buSzPct val="100000"/>
              <a:defRPr sz="3000"/>
            </a:lvl5pPr>
            <a:lvl6pPr lvl="5" rtl="0" algn="ctr">
              <a:spcBef>
                <a:spcPts val="0"/>
              </a:spcBef>
              <a:buSzPct val="100000"/>
              <a:defRPr sz="3000"/>
            </a:lvl6pPr>
            <a:lvl7pPr lvl="6" rtl="0" algn="ctr">
              <a:spcBef>
                <a:spcPts val="0"/>
              </a:spcBef>
              <a:buSzPct val="100000"/>
              <a:defRPr sz="3000"/>
            </a:lvl7pPr>
            <a:lvl8pPr lvl="7" rtl="0" algn="ctr">
              <a:spcBef>
                <a:spcPts val="0"/>
              </a:spcBef>
              <a:buSzPct val="100000"/>
              <a:defRPr sz="3000"/>
            </a:lvl8pPr>
            <a:lvl9pPr lvl="8" algn="ctr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16" name="Shape 16"/>
          <p:cNvSpPr txBox="1"/>
          <p:nvPr/>
        </p:nvSpPr>
        <p:spPr>
          <a:xfrm>
            <a:off x="3593400" y="857568"/>
            <a:ext cx="1957200" cy="653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“</a:t>
            </a:r>
          </a:p>
        </p:txBody>
      </p:sp>
      <p:sp>
        <p:nvSpPr>
          <p:cNvPr id="17" name="Shape 17"/>
          <p:cNvSpPr/>
          <p:nvPr/>
        </p:nvSpPr>
        <p:spPr>
          <a:xfrm>
            <a:off x="4128150" y="550650"/>
            <a:ext cx="887711" cy="849160"/>
          </a:xfrm>
          <a:custGeom>
            <a:pathLst>
              <a:path extrusionOk="0" h="62358" w="65189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+ 1 column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457200" y="1563400"/>
            <a:ext cx="8229600" cy="2503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+ 2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457200" y="1507925"/>
            <a:ext cx="3994500" cy="3417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692275" y="1507925"/>
            <a:ext cx="3994500" cy="3417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+ 3 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457200" y="1507925"/>
            <a:ext cx="2631900" cy="3417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3223963" y="1507925"/>
            <a:ext cx="2631900" cy="3417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/>
        </p:txBody>
      </p:sp>
      <p:sp>
        <p:nvSpPr>
          <p:cNvPr id="29" name="Shape 29"/>
          <p:cNvSpPr txBox="1"/>
          <p:nvPr>
            <p:ph idx="3" type="body"/>
          </p:nvPr>
        </p:nvSpPr>
        <p:spPr>
          <a:xfrm>
            <a:off x="5990727" y="1507925"/>
            <a:ext cx="2631900" cy="3417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2.png"/><Relationship Id="rId2" Type="http://schemas.openxmlformats.org/officeDocument/2006/relationships/image" Target="../media/image00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563400"/>
            <a:ext cx="8229600" cy="2503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600"/>
              </a:spcBef>
              <a:buClr>
                <a:srgbClr val="FFFFFF"/>
              </a:buClr>
              <a:buSzPct val="100000"/>
              <a:buFont typeface="Sniglet"/>
              <a:buChar char="✘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480"/>
              </a:spcBef>
              <a:buClr>
                <a:srgbClr val="FFFFFF"/>
              </a:buClr>
              <a:buSzPct val="100000"/>
              <a:buFont typeface="Sniglet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480"/>
              </a:spcBef>
              <a:buClr>
                <a:srgbClr val="FFFFFF"/>
              </a:buClr>
              <a:buSzPct val="100000"/>
              <a:buFont typeface="Sniglet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360"/>
              </a:spcBef>
              <a:buClr>
                <a:srgbClr val="FFFFFF"/>
              </a:buClr>
              <a:buSzPct val="100000"/>
              <a:buFont typeface="Sniglet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360"/>
              </a:spcBef>
              <a:buClr>
                <a:srgbClr val="FFFFFF"/>
              </a:buClr>
              <a:buSzPct val="100000"/>
              <a:buFont typeface="Sniglet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360"/>
              </a:spcBef>
              <a:buClr>
                <a:srgbClr val="FFFFFF"/>
              </a:buClr>
              <a:buSzPct val="100000"/>
              <a:buFont typeface="Sniglet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360"/>
              </a:spcBef>
              <a:buClr>
                <a:srgbClr val="FFFFFF"/>
              </a:buClr>
              <a:buSzPct val="100000"/>
              <a:buFont typeface="Sniglet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360"/>
              </a:spcBef>
              <a:buClr>
                <a:srgbClr val="FFFFFF"/>
              </a:buClr>
              <a:buSzPct val="100000"/>
              <a:buFont typeface="Sniglet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360"/>
              </a:spcBef>
              <a:buClr>
                <a:srgbClr val="FFFFFF"/>
              </a:buClr>
              <a:buSzPct val="100000"/>
              <a:buFont typeface="Sniglet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pic>
        <p:nvPicPr>
          <p:cNvPr id="8" name="Shape 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84349" y="4561199"/>
            <a:ext cx="347299" cy="39837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05.png"/><Relationship Id="rId5" Type="http://schemas.openxmlformats.org/officeDocument/2006/relationships/image" Target="../media/image14.png"/><Relationship Id="rId6" Type="http://schemas.openxmlformats.org/officeDocument/2006/relationships/image" Target="../media/image01.png"/><Relationship Id="rId7" Type="http://schemas.openxmlformats.org/officeDocument/2006/relationships/image" Target="../media/image02.png"/><Relationship Id="rId8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ctrTitle"/>
          </p:nvPr>
        </p:nvSpPr>
        <p:spPr>
          <a:xfrm>
            <a:off x="685800" y="1464250"/>
            <a:ext cx="7772400" cy="115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4800">
                <a:solidFill>
                  <a:srgbClr val="FFFFFF"/>
                </a:solidFill>
              </a:rPr>
              <a:t>Peer Mentoring</a:t>
            </a:r>
          </a:p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Android Mobile  Application</a:t>
            </a:r>
          </a:p>
        </p:txBody>
      </p:sp>
      <p:grpSp>
        <p:nvGrpSpPr>
          <p:cNvPr id="47" name="Shape 47"/>
          <p:cNvGrpSpPr/>
          <p:nvPr/>
        </p:nvGrpSpPr>
        <p:grpSpPr>
          <a:xfrm rot="2194107">
            <a:off x="1314051" y="2334606"/>
            <a:ext cx="1014484" cy="642683"/>
            <a:chOff x="238125" y="1918825"/>
            <a:chExt cx="1042450" cy="660400"/>
          </a:xfrm>
        </p:grpSpPr>
        <p:sp>
          <p:nvSpPr>
            <p:cNvPr id="48" name="Shape 48"/>
            <p:cNvSpPr/>
            <p:nvPr/>
          </p:nvSpPr>
          <p:spPr>
            <a:xfrm>
              <a:off x="238125" y="1918825"/>
              <a:ext cx="966975" cy="660400"/>
            </a:xfrm>
            <a:custGeom>
              <a:pathLst>
                <a:path extrusionOk="0" h="26416" w="38679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1091875" y="1951850"/>
              <a:ext cx="188700" cy="136800"/>
            </a:xfrm>
            <a:custGeom>
              <a:pathLst>
                <a:path extrusionOk="0" h="5472" w="7548">
                  <a:moveTo>
                    <a:pt x="5000" y="0"/>
                  </a:moveTo>
                  <a:lnTo>
                    <a:pt x="4812" y="95"/>
                  </a:lnTo>
                  <a:lnTo>
                    <a:pt x="4717" y="95"/>
                  </a:lnTo>
                  <a:lnTo>
                    <a:pt x="4340" y="472"/>
                  </a:lnTo>
                  <a:lnTo>
                    <a:pt x="4057" y="566"/>
                  </a:lnTo>
                  <a:lnTo>
                    <a:pt x="3774" y="566"/>
                  </a:lnTo>
                  <a:lnTo>
                    <a:pt x="3397" y="378"/>
                  </a:lnTo>
                  <a:lnTo>
                    <a:pt x="3208" y="944"/>
                  </a:lnTo>
                  <a:lnTo>
                    <a:pt x="2548" y="1887"/>
                  </a:lnTo>
                  <a:lnTo>
                    <a:pt x="2170" y="2359"/>
                  </a:lnTo>
                  <a:lnTo>
                    <a:pt x="1793" y="2736"/>
                  </a:lnTo>
                  <a:lnTo>
                    <a:pt x="1415" y="2925"/>
                  </a:lnTo>
                  <a:lnTo>
                    <a:pt x="1321" y="2925"/>
                  </a:lnTo>
                  <a:lnTo>
                    <a:pt x="1227" y="2831"/>
                  </a:lnTo>
                  <a:lnTo>
                    <a:pt x="1321" y="3114"/>
                  </a:lnTo>
                  <a:lnTo>
                    <a:pt x="1132" y="3114"/>
                  </a:lnTo>
                  <a:lnTo>
                    <a:pt x="1227" y="3302"/>
                  </a:lnTo>
                  <a:lnTo>
                    <a:pt x="1227" y="3208"/>
                  </a:lnTo>
                  <a:lnTo>
                    <a:pt x="1321" y="3302"/>
                  </a:lnTo>
                  <a:lnTo>
                    <a:pt x="1510" y="3491"/>
                  </a:lnTo>
                  <a:lnTo>
                    <a:pt x="1321" y="3397"/>
                  </a:lnTo>
                  <a:lnTo>
                    <a:pt x="1132" y="3491"/>
                  </a:lnTo>
                  <a:lnTo>
                    <a:pt x="755" y="3963"/>
                  </a:lnTo>
                  <a:lnTo>
                    <a:pt x="472" y="4529"/>
                  </a:lnTo>
                  <a:lnTo>
                    <a:pt x="283" y="4623"/>
                  </a:lnTo>
                  <a:lnTo>
                    <a:pt x="0" y="4623"/>
                  </a:lnTo>
                  <a:lnTo>
                    <a:pt x="378" y="5095"/>
                  </a:lnTo>
                  <a:lnTo>
                    <a:pt x="944" y="5472"/>
                  </a:lnTo>
                  <a:lnTo>
                    <a:pt x="849" y="5378"/>
                  </a:lnTo>
                  <a:lnTo>
                    <a:pt x="944" y="5283"/>
                  </a:lnTo>
                  <a:lnTo>
                    <a:pt x="1132" y="5189"/>
                  </a:lnTo>
                  <a:lnTo>
                    <a:pt x="1321" y="5000"/>
                  </a:lnTo>
                  <a:lnTo>
                    <a:pt x="1321" y="4812"/>
                  </a:lnTo>
                  <a:lnTo>
                    <a:pt x="1227" y="4623"/>
                  </a:lnTo>
                  <a:lnTo>
                    <a:pt x="1227" y="4623"/>
                  </a:lnTo>
                  <a:lnTo>
                    <a:pt x="1510" y="4812"/>
                  </a:lnTo>
                  <a:lnTo>
                    <a:pt x="1415" y="4717"/>
                  </a:lnTo>
                  <a:lnTo>
                    <a:pt x="1415" y="4717"/>
                  </a:lnTo>
                  <a:lnTo>
                    <a:pt x="1604" y="4812"/>
                  </a:lnTo>
                  <a:lnTo>
                    <a:pt x="1698" y="4906"/>
                  </a:lnTo>
                  <a:lnTo>
                    <a:pt x="1604" y="4717"/>
                  </a:lnTo>
                  <a:lnTo>
                    <a:pt x="1415" y="4151"/>
                  </a:lnTo>
                  <a:lnTo>
                    <a:pt x="1510" y="4340"/>
                  </a:lnTo>
                  <a:lnTo>
                    <a:pt x="1887" y="4529"/>
                  </a:lnTo>
                  <a:lnTo>
                    <a:pt x="4812" y="1321"/>
                  </a:lnTo>
                  <a:lnTo>
                    <a:pt x="4812" y="1415"/>
                  </a:lnTo>
                  <a:lnTo>
                    <a:pt x="4812" y="1510"/>
                  </a:lnTo>
                  <a:lnTo>
                    <a:pt x="5095" y="1510"/>
                  </a:lnTo>
                  <a:lnTo>
                    <a:pt x="5000" y="1604"/>
                  </a:lnTo>
                  <a:lnTo>
                    <a:pt x="5000" y="1698"/>
                  </a:lnTo>
                  <a:lnTo>
                    <a:pt x="5189" y="1981"/>
                  </a:lnTo>
                  <a:lnTo>
                    <a:pt x="5472" y="2264"/>
                  </a:lnTo>
                  <a:lnTo>
                    <a:pt x="5661" y="2264"/>
                  </a:lnTo>
                  <a:lnTo>
                    <a:pt x="5944" y="2170"/>
                  </a:lnTo>
                  <a:lnTo>
                    <a:pt x="5661" y="2359"/>
                  </a:lnTo>
                  <a:lnTo>
                    <a:pt x="5566" y="2453"/>
                  </a:lnTo>
                  <a:lnTo>
                    <a:pt x="5566" y="2642"/>
                  </a:lnTo>
                  <a:lnTo>
                    <a:pt x="5661" y="2736"/>
                  </a:lnTo>
                  <a:lnTo>
                    <a:pt x="5944" y="2831"/>
                  </a:lnTo>
                  <a:lnTo>
                    <a:pt x="6132" y="2831"/>
                  </a:lnTo>
                  <a:lnTo>
                    <a:pt x="6227" y="3114"/>
                  </a:lnTo>
                  <a:lnTo>
                    <a:pt x="6415" y="3585"/>
                  </a:lnTo>
                  <a:lnTo>
                    <a:pt x="6698" y="4057"/>
                  </a:lnTo>
                  <a:lnTo>
                    <a:pt x="6887" y="4151"/>
                  </a:lnTo>
                  <a:lnTo>
                    <a:pt x="7076" y="4151"/>
                  </a:lnTo>
                  <a:lnTo>
                    <a:pt x="6887" y="4340"/>
                  </a:lnTo>
                  <a:lnTo>
                    <a:pt x="6793" y="4434"/>
                  </a:lnTo>
                  <a:lnTo>
                    <a:pt x="6887" y="4529"/>
                  </a:lnTo>
                  <a:lnTo>
                    <a:pt x="7076" y="4717"/>
                  </a:lnTo>
                  <a:lnTo>
                    <a:pt x="7453" y="4812"/>
                  </a:lnTo>
                  <a:lnTo>
                    <a:pt x="7264" y="5000"/>
                  </a:lnTo>
                  <a:lnTo>
                    <a:pt x="7076" y="5095"/>
                  </a:lnTo>
                  <a:lnTo>
                    <a:pt x="7359" y="5095"/>
                  </a:lnTo>
                  <a:lnTo>
                    <a:pt x="7547" y="4717"/>
                  </a:lnTo>
                  <a:lnTo>
                    <a:pt x="7453" y="4623"/>
                  </a:lnTo>
                  <a:lnTo>
                    <a:pt x="7264" y="4717"/>
                  </a:lnTo>
                  <a:lnTo>
                    <a:pt x="7453" y="4434"/>
                  </a:lnTo>
                  <a:lnTo>
                    <a:pt x="7453" y="4340"/>
                  </a:lnTo>
                  <a:lnTo>
                    <a:pt x="7453" y="4151"/>
                  </a:lnTo>
                  <a:lnTo>
                    <a:pt x="7170" y="3963"/>
                  </a:lnTo>
                  <a:lnTo>
                    <a:pt x="6793" y="3868"/>
                  </a:lnTo>
                  <a:lnTo>
                    <a:pt x="6981" y="3774"/>
                  </a:lnTo>
                  <a:lnTo>
                    <a:pt x="7264" y="3585"/>
                  </a:lnTo>
                  <a:lnTo>
                    <a:pt x="6981" y="3114"/>
                  </a:lnTo>
                  <a:lnTo>
                    <a:pt x="6698" y="2831"/>
                  </a:lnTo>
                  <a:lnTo>
                    <a:pt x="6415" y="2642"/>
                  </a:lnTo>
                  <a:lnTo>
                    <a:pt x="6604" y="2264"/>
                  </a:lnTo>
                  <a:lnTo>
                    <a:pt x="6887" y="1981"/>
                  </a:lnTo>
                  <a:lnTo>
                    <a:pt x="6415" y="2076"/>
                  </a:lnTo>
                  <a:lnTo>
                    <a:pt x="6604" y="1887"/>
                  </a:lnTo>
                  <a:lnTo>
                    <a:pt x="6227" y="1887"/>
                  </a:lnTo>
                  <a:lnTo>
                    <a:pt x="6415" y="1698"/>
                  </a:lnTo>
                  <a:lnTo>
                    <a:pt x="6510" y="1604"/>
                  </a:lnTo>
                  <a:lnTo>
                    <a:pt x="6510" y="1510"/>
                  </a:lnTo>
                  <a:lnTo>
                    <a:pt x="6227" y="1604"/>
                  </a:lnTo>
                  <a:lnTo>
                    <a:pt x="6132" y="1793"/>
                  </a:lnTo>
                  <a:lnTo>
                    <a:pt x="6132" y="1510"/>
                  </a:lnTo>
                  <a:lnTo>
                    <a:pt x="6038" y="1321"/>
                  </a:lnTo>
                  <a:lnTo>
                    <a:pt x="5755" y="944"/>
                  </a:lnTo>
                  <a:lnTo>
                    <a:pt x="5283" y="566"/>
                  </a:lnTo>
                  <a:lnTo>
                    <a:pt x="5095" y="283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" name="Shape 50"/>
          <p:cNvGrpSpPr/>
          <p:nvPr/>
        </p:nvGrpSpPr>
        <p:grpSpPr>
          <a:xfrm rot="-9269861">
            <a:off x="5933445" y="862037"/>
            <a:ext cx="750219" cy="664172"/>
            <a:chOff x="1113100" y="2199475"/>
            <a:chExt cx="801900" cy="709925"/>
          </a:xfrm>
        </p:grpSpPr>
        <p:sp>
          <p:nvSpPr>
            <p:cNvPr id="51" name="Shape 51"/>
            <p:cNvSpPr/>
            <p:nvPr/>
          </p:nvSpPr>
          <p:spPr>
            <a:xfrm>
              <a:off x="1113100" y="2291450"/>
              <a:ext cx="735850" cy="617950"/>
            </a:xfrm>
            <a:custGeom>
              <a:pathLst>
                <a:path extrusionOk="0" h="24718" w="29434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1745175" y="2199475"/>
              <a:ext cx="169825" cy="162775"/>
            </a:xfrm>
            <a:custGeom>
              <a:pathLst>
                <a:path extrusionOk="0" h="6511" w="6793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3" name="Shape 53"/>
          <p:cNvSpPr/>
          <p:nvPr/>
        </p:nvSpPr>
        <p:spPr>
          <a:xfrm>
            <a:off x="2364901" y="1992675"/>
            <a:ext cx="1442480" cy="102977"/>
          </a:xfrm>
          <a:custGeom>
            <a:pathLst>
              <a:path extrusionOk="0" h="2831" w="27831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4864750" y="2029273"/>
            <a:ext cx="2422423" cy="886418"/>
          </a:xfrm>
          <a:custGeom>
            <a:pathLst>
              <a:path extrusionOk="0" h="62358" w="65189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4045614" y="222097"/>
            <a:ext cx="1052761" cy="922444"/>
          </a:xfrm>
          <a:custGeom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" name="Shape 56"/>
          <p:cNvSpPr txBox="1"/>
          <p:nvPr/>
        </p:nvSpPr>
        <p:spPr>
          <a:xfrm>
            <a:off x="786000" y="3364825"/>
            <a:ext cx="75720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20000"/>
              </a:lnSpc>
              <a:spcBef>
                <a:spcPts val="60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March 2016</a:t>
            </a:r>
          </a:p>
          <a:p>
            <a:pPr lvl="0" rtl="0">
              <a:lnSpc>
                <a:spcPct val="120000"/>
              </a:lnSpc>
              <a:spcBef>
                <a:spcPts val="60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i="1" lang="en" sz="2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Daniel Douglas, Emilie Doyle, Claire Durand, Rachel King</a:t>
            </a:r>
          </a:p>
          <a:p>
            <a:pPr lvl="0" rtl="0">
              <a:lnSpc>
                <a:spcPct val="120000"/>
              </a:lnSpc>
              <a:spcBef>
                <a:spcPts val="60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i="1" lang="en" sz="2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Dr. Joseph Picone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685791" y="417504"/>
            <a:ext cx="458408" cy="451502"/>
          </a:xfrm>
          <a:custGeom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870508" y="628357"/>
            <a:ext cx="436619" cy="266980"/>
          </a:xfrm>
          <a:custGeom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441923" y="4318836"/>
            <a:ext cx="344085" cy="416403"/>
          </a:xfrm>
          <a:custGeom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109075" y="193000"/>
            <a:ext cx="7974000" cy="635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/>
              <a:t>Project Management Tools</a:t>
            </a:r>
          </a:p>
        </p:txBody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213975" y="1313425"/>
            <a:ext cx="3162300" cy="21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Taiga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Agile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Project Libre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Semester Schedule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Requirements Document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Use Cases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Functionality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2" name="Shape 1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1850" y="1124225"/>
            <a:ext cx="5642674" cy="3554649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/>
          <p:nvPr/>
        </p:nvSpPr>
        <p:spPr>
          <a:xfrm>
            <a:off x="7857419" y="269791"/>
            <a:ext cx="836078" cy="796632"/>
          </a:xfrm>
          <a:custGeom>
            <a:pathLst>
              <a:path extrusionOk="0" h="15987" w="16766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rgbClr val="C27BA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Shape 188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 txBox="1"/>
          <p:nvPr>
            <p:ph type="title"/>
          </p:nvPr>
        </p:nvSpPr>
        <p:spPr>
          <a:xfrm>
            <a:off x="66999" y="0"/>
            <a:ext cx="9156000" cy="85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400"/>
              <a:t>Future Work</a:t>
            </a:r>
          </a:p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590675" y="1104600"/>
            <a:ext cx="5136900" cy="3368700"/>
          </a:xfrm>
          <a:prstGeom prst="rect">
            <a:avLst/>
          </a:prstGeom>
          <a:solidFill>
            <a:srgbClr val="000000">
              <a:alpha val="28080"/>
            </a:srgbClr>
          </a:solidFill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b="1" lang="en"/>
              <a:t>Match Requests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en"/>
              <a:t>Admin Management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en"/>
              <a:t>LDAP Certifications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en"/>
              <a:t>Client Certificates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en"/>
              <a:t>Development of </a:t>
            </a:r>
            <a:r>
              <a:rPr b="1" lang="en">
                <a:solidFill>
                  <a:srgbClr val="FFFFFF"/>
                </a:solidFill>
              </a:rPr>
              <a:t>Matching Algorithm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en"/>
              <a:t>Email </a:t>
            </a:r>
            <a:r>
              <a:rPr b="1" lang="en">
                <a:solidFill>
                  <a:srgbClr val="C27BA0"/>
                </a:solidFill>
              </a:rPr>
              <a:t>Notifications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en"/>
              <a:t>Push Notifications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en"/>
              <a:t>Backend Data </a:t>
            </a:r>
            <a:r>
              <a:rPr b="1" lang="en">
                <a:solidFill>
                  <a:srgbClr val="C27BA0"/>
                </a:solidFill>
              </a:rPr>
              <a:t>Analytics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en"/>
              <a:t>Expanded Application </a:t>
            </a:r>
            <a:r>
              <a:rPr b="1" lang="en">
                <a:solidFill>
                  <a:srgbClr val="C27BA0"/>
                </a:solidFill>
              </a:rPr>
              <a:t>Security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en"/>
              <a:t>And many other possibilities!</a:t>
            </a:r>
          </a:p>
        </p:txBody>
      </p:sp>
      <p:sp>
        <p:nvSpPr>
          <p:cNvPr id="191" name="Shape 191"/>
          <p:cNvSpPr/>
          <p:nvPr/>
        </p:nvSpPr>
        <p:spPr>
          <a:xfrm>
            <a:off x="7827816" y="362242"/>
            <a:ext cx="376517" cy="332917"/>
          </a:xfrm>
          <a:custGeom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/>
          <p:nvPr/>
        </p:nvSpPr>
        <p:spPr>
          <a:xfrm>
            <a:off x="960505" y="343907"/>
            <a:ext cx="338774" cy="329201"/>
          </a:xfrm>
          <a:custGeom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/>
          <p:nvPr/>
        </p:nvSpPr>
        <p:spPr>
          <a:xfrm>
            <a:off x="244813" y="359059"/>
            <a:ext cx="421211" cy="298888"/>
          </a:xfrm>
          <a:custGeom>
            <a:pathLst>
              <a:path extrusionOk="0" h="13676" w="19273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rgbClr val="9FC5E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4" name="Shape 194"/>
          <p:cNvSpPr/>
          <p:nvPr/>
        </p:nvSpPr>
        <p:spPr>
          <a:xfrm>
            <a:off x="1500840" y="314395"/>
            <a:ext cx="414283" cy="388210"/>
          </a:xfrm>
          <a:custGeom>
            <a:pathLst>
              <a:path extrusionOk="0" h="17763" w="18956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rgbClr val="9900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5" name="Shape 195"/>
          <p:cNvSpPr/>
          <p:nvPr/>
        </p:nvSpPr>
        <p:spPr>
          <a:xfrm>
            <a:off x="7204283" y="314391"/>
            <a:ext cx="375993" cy="347275"/>
          </a:xfrm>
          <a:custGeom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6713177" y="281971"/>
            <a:ext cx="296222" cy="412141"/>
          </a:xfrm>
          <a:custGeom>
            <a:pathLst>
              <a:path extrusionOk="0" h="18858" w="13554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rgbClr val="783F0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8451874" y="362243"/>
            <a:ext cx="397258" cy="292507"/>
          </a:xfrm>
          <a:custGeom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rgbClr val="C27BA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8" name="Shape 198"/>
          <p:cNvSpPr/>
          <p:nvPr/>
        </p:nvSpPr>
        <p:spPr>
          <a:xfrm>
            <a:off x="2116707" y="362243"/>
            <a:ext cx="396733" cy="292507"/>
          </a:xfrm>
          <a:custGeom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idx="4294967295" type="ctrTitle"/>
          </p:nvPr>
        </p:nvSpPr>
        <p:spPr>
          <a:xfrm>
            <a:off x="1822500" y="1202350"/>
            <a:ext cx="5457000" cy="1159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thanks!</a:t>
            </a:r>
          </a:p>
        </p:txBody>
      </p:sp>
      <p:sp>
        <p:nvSpPr>
          <p:cNvPr id="204" name="Shape 204"/>
          <p:cNvSpPr txBox="1"/>
          <p:nvPr>
            <p:ph idx="4294967295" type="subTitle"/>
          </p:nvPr>
        </p:nvSpPr>
        <p:spPr>
          <a:xfrm>
            <a:off x="1275150" y="2376678"/>
            <a:ext cx="6593700" cy="2327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600"/>
              <a:t>Any questions</a:t>
            </a:r>
            <a:r>
              <a:rPr b="1" lang="en" sz="3600">
                <a:solidFill>
                  <a:srgbClr val="C27BA0"/>
                </a:solidFill>
              </a:rPr>
              <a:t>?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You can contact us at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temple-engineering-engr3982-001@googlegroups.com</a:t>
            </a:r>
          </a:p>
        </p:txBody>
      </p:sp>
      <p:sp>
        <p:nvSpPr>
          <p:cNvPr id="205" name="Shape 205"/>
          <p:cNvSpPr/>
          <p:nvPr/>
        </p:nvSpPr>
        <p:spPr>
          <a:xfrm>
            <a:off x="4207273" y="603475"/>
            <a:ext cx="687463" cy="691589"/>
          </a:xfrm>
          <a:custGeom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C27BA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6" name="Shape 206"/>
          <p:cNvSpPr/>
          <p:nvPr/>
        </p:nvSpPr>
        <p:spPr>
          <a:xfrm>
            <a:off x="3799401" y="2051575"/>
            <a:ext cx="1442480" cy="102977"/>
          </a:xfrm>
          <a:custGeom>
            <a:pathLst>
              <a:path extrusionOk="0" h="2831" w="27831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-39175" y="117950"/>
            <a:ext cx="9156000" cy="85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Purpose</a:t>
            </a:r>
          </a:p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2861125" y="1233750"/>
            <a:ext cx="6223500" cy="250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400"/>
              <a:t>Provide a </a:t>
            </a:r>
            <a:r>
              <a:rPr lang="en" sz="2400">
                <a:solidFill>
                  <a:srgbClr val="C27BA0"/>
                </a:solidFill>
              </a:rPr>
              <a:t>mentor-matching</a:t>
            </a:r>
            <a:r>
              <a:rPr lang="en" sz="2400"/>
              <a:t> service</a:t>
            </a:r>
          </a:p>
          <a:p>
            <a:pPr indent="-381000" lvl="0" marL="4572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400"/>
              <a:t>Enhance mentor and mentee </a:t>
            </a:r>
            <a:r>
              <a:rPr lang="en" sz="2400">
                <a:solidFill>
                  <a:srgbClr val="C27BA0"/>
                </a:solidFill>
              </a:rPr>
              <a:t>network</a:t>
            </a:r>
          </a:p>
          <a:p>
            <a:pPr indent="-381000" lvl="0" marL="4572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400"/>
              <a:t>Provide effective mentoring </a:t>
            </a:r>
            <a:r>
              <a:rPr lang="en" sz="2400">
                <a:solidFill>
                  <a:srgbClr val="C27BA0"/>
                </a:solidFill>
              </a:rPr>
              <a:t>relationships</a:t>
            </a:r>
          </a:p>
          <a:p>
            <a:pPr indent="-381000" lvl="0" marL="4572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400"/>
              <a:t>Alleviate administrative burden</a:t>
            </a:r>
          </a:p>
        </p:txBody>
      </p:sp>
      <p:sp>
        <p:nvSpPr>
          <p:cNvPr id="66" name="Shape 66"/>
          <p:cNvSpPr/>
          <p:nvPr/>
        </p:nvSpPr>
        <p:spPr>
          <a:xfrm>
            <a:off x="1301476" y="1531720"/>
            <a:ext cx="434070" cy="405104"/>
          </a:xfrm>
          <a:custGeom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C27BA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591525" y="2039000"/>
            <a:ext cx="434122" cy="405104"/>
          </a:xfrm>
          <a:custGeom>
            <a:pathLst>
              <a:path extrusionOk="0" h="15938" w="15841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9900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1911727" y="1814777"/>
            <a:ext cx="433385" cy="405104"/>
          </a:xfrm>
          <a:custGeom>
            <a:pathLst>
              <a:path extrusionOk="0" h="15938" w="15817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691909" y="1464450"/>
            <a:ext cx="234050" cy="535622"/>
          </a:xfrm>
          <a:custGeom>
            <a:pathLst>
              <a:path extrusionOk="0" h="21073" w="8542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1442877" y="935017"/>
            <a:ext cx="202705" cy="529421"/>
          </a:xfrm>
          <a:custGeom>
            <a:pathLst>
              <a:path extrusionOk="0" h="20829" w="7398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2011402" y="1314502"/>
            <a:ext cx="234047" cy="464962"/>
          </a:xfrm>
          <a:custGeom>
            <a:pathLst>
              <a:path extrusionOk="0" h="15963" w="6741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1353328" y="398973"/>
            <a:ext cx="430042" cy="422438"/>
          </a:xfrm>
          <a:custGeom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C27BA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7764147" y="209062"/>
            <a:ext cx="903467" cy="802279"/>
          </a:xfrm>
          <a:custGeom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C27BA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4443822" y="4284059"/>
            <a:ext cx="256359" cy="437143"/>
          </a:xfrm>
          <a:custGeom>
            <a:pathLst>
              <a:path extrusionOk="0" h="20002" w="1173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rgbClr val="C27BA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674" y="2873750"/>
            <a:ext cx="1961299" cy="1410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-6000" y="272512"/>
            <a:ext cx="9156000" cy="85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Audience and Users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30275" y="1287525"/>
            <a:ext cx="8101800" cy="3310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400"/>
              <a:t>Temple Honors Peer Mentorship Program</a:t>
            </a:r>
          </a:p>
          <a:p>
            <a:pPr indent="-381000" lvl="0" marL="4572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400"/>
              <a:t>Temple College of Engineering Mentorship Program</a:t>
            </a:r>
          </a:p>
          <a:p>
            <a:pPr indent="0" lvl="0" marL="45720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600"/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Student Users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i="1" lang="en" sz="1800"/>
              <a:t>Mentors &amp; mentees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i="1" sz="1800"/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Administrative Users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i="1" lang="en" sz="1800"/>
              <a:t>Superuser &amp; admin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 amt="98000"/>
          </a:blip>
          <a:stretch>
            <a:fillRect/>
          </a:stretch>
        </p:blipFill>
        <p:spPr>
          <a:xfrm>
            <a:off x="4219550" y="3009875"/>
            <a:ext cx="3805500" cy="1536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grpSp>
        <p:nvGrpSpPr>
          <p:cNvPr id="83" name="Shape 83"/>
          <p:cNvGrpSpPr/>
          <p:nvPr/>
        </p:nvGrpSpPr>
        <p:grpSpPr>
          <a:xfrm flipH="1" rot="6715053">
            <a:off x="3139933" y="2649489"/>
            <a:ext cx="1057822" cy="936494"/>
            <a:chOff x="1113100" y="2199475"/>
            <a:chExt cx="801900" cy="709925"/>
          </a:xfrm>
        </p:grpSpPr>
        <p:sp>
          <p:nvSpPr>
            <p:cNvPr id="84" name="Shape 84"/>
            <p:cNvSpPr/>
            <p:nvPr/>
          </p:nvSpPr>
          <p:spPr>
            <a:xfrm>
              <a:off x="1113100" y="2291450"/>
              <a:ext cx="735850" cy="617950"/>
            </a:xfrm>
            <a:custGeom>
              <a:pathLst>
                <a:path extrusionOk="0" h="24718" w="29434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1745175" y="2199475"/>
              <a:ext cx="169825" cy="162775"/>
            </a:xfrm>
            <a:custGeom>
              <a:pathLst>
                <a:path extrusionOk="0" h="6511" w="6793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86" name="Shape 86"/>
          <p:cNvSpPr/>
          <p:nvPr/>
        </p:nvSpPr>
        <p:spPr>
          <a:xfrm>
            <a:off x="7734059" y="343592"/>
            <a:ext cx="814138" cy="786333"/>
          </a:xfrm>
          <a:custGeom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C27BA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384242" y="471458"/>
            <a:ext cx="186685" cy="460550"/>
          </a:xfrm>
          <a:custGeom>
            <a:pathLst>
              <a:path extrusionOk="0" h="21073" w="8542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8E7CC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/>
          <p:nvPr/>
        </p:nvSpPr>
        <p:spPr>
          <a:xfrm>
            <a:off x="837005" y="474137"/>
            <a:ext cx="161683" cy="455217"/>
          </a:xfrm>
          <a:custGeom>
            <a:pathLst>
              <a:path extrusionOk="0" h="20829" w="7398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8E7CC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/>
          <p:nvPr/>
        </p:nvSpPr>
        <p:spPr>
          <a:xfrm>
            <a:off x="1324525" y="482636"/>
            <a:ext cx="161699" cy="437186"/>
          </a:xfrm>
          <a:custGeom>
            <a:pathLst>
              <a:path extrusionOk="0" h="15963" w="6741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rgbClr val="8E7CC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1411200" y="181100"/>
            <a:ext cx="6321600" cy="635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Functions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337850" y="935975"/>
            <a:ext cx="3950100" cy="2481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i="1" lang="en" sz="1800"/>
              <a:t>Students (Mentors and Mentees) Can: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1800"/>
              <a:t>S   earch for mentors based on key attributes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1800"/>
              <a:t>Request a ‘match’ with a mentor</a:t>
            </a:r>
          </a:p>
          <a:p>
            <a:pPr indent="-342900" lvl="0" marL="45720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1800"/>
              <a:t>Edit Personal Information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4766225" y="986800"/>
            <a:ext cx="4179300" cy="1940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i="1" lang="en" sz="1800"/>
              <a:t>Admins Can: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1800"/>
              <a:t>Search for mentors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1800"/>
              <a:t>Manage students users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1800"/>
              <a:t>Add new mentors and mentees </a:t>
            </a:r>
          </a:p>
        </p:txBody>
      </p:sp>
      <p:sp>
        <p:nvSpPr>
          <p:cNvPr id="97" name="Shape 97"/>
          <p:cNvSpPr/>
          <p:nvPr/>
        </p:nvSpPr>
        <p:spPr>
          <a:xfrm>
            <a:off x="715275" y="1515650"/>
            <a:ext cx="565627" cy="535144"/>
          </a:xfrm>
          <a:custGeom>
            <a:pathLst>
              <a:path extrusionOk="0" h="17228" w="17082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rgbClr val="C27BA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/>
          <p:nvPr/>
        </p:nvSpPr>
        <p:spPr>
          <a:xfrm flipH="1" rot="-2223512">
            <a:off x="4318724" y="3487349"/>
            <a:ext cx="1434368" cy="1127435"/>
          </a:xfrm>
          <a:custGeom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rgbClr val="8E7CC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/>
          <p:nvPr/>
        </p:nvSpPr>
        <p:spPr>
          <a:xfrm rot="8380727">
            <a:off x="3413165" y="3551835"/>
            <a:ext cx="1305692" cy="1141582"/>
          </a:xfrm>
          <a:custGeom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rgbClr val="C27BA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/>
          <p:nvPr/>
        </p:nvSpPr>
        <p:spPr>
          <a:xfrm>
            <a:off x="7772099" y="1988663"/>
            <a:ext cx="378113" cy="376517"/>
          </a:xfrm>
          <a:custGeom>
            <a:pathLst>
              <a:path extrusionOk="0" h="17228" w="17301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8E7CC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6148995" y="181100"/>
            <a:ext cx="859423" cy="756468"/>
          </a:xfrm>
          <a:custGeom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rgbClr val="C27BA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9274" y="137924"/>
            <a:ext cx="3777721" cy="16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>
            <p:ph type="title"/>
          </p:nvPr>
        </p:nvSpPr>
        <p:spPr>
          <a:xfrm>
            <a:off x="288400" y="210925"/>
            <a:ext cx="7832400" cy="635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Tools</a:t>
            </a:r>
          </a:p>
        </p:txBody>
      </p:sp>
      <p:sp>
        <p:nvSpPr>
          <p:cNvPr id="108" name="Shape 108"/>
          <p:cNvSpPr/>
          <p:nvPr/>
        </p:nvSpPr>
        <p:spPr>
          <a:xfrm>
            <a:off x="5139763" y="164889"/>
            <a:ext cx="780290" cy="727471"/>
          </a:xfrm>
          <a:custGeom>
            <a:pathLst>
              <a:path extrusionOk="0" h="17204" w="16985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rgbClr val="C27BA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9" name="Shape 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">
            <a:off x="655808" y="806490"/>
            <a:ext cx="3149683" cy="1228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">
            <a:off x="288388" y="2160509"/>
            <a:ext cx="4067700" cy="1108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72348" y="2912749"/>
            <a:ext cx="1109725" cy="203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">
            <a:off x="571410" y="3674484"/>
            <a:ext cx="3501679" cy="1039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202807">
            <a:off x="4779425" y="1337649"/>
            <a:ext cx="3864960" cy="155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 rotWithShape="1">
          <a:blip r:embed="rId9">
            <a:alphaModFix/>
          </a:blip>
          <a:srcRect b="0" l="0" r="77679" t="0"/>
          <a:stretch/>
        </p:blipFill>
        <p:spPr>
          <a:xfrm>
            <a:off x="4155425" y="3019550"/>
            <a:ext cx="1347499" cy="192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/>
          <p:nvPr/>
        </p:nvSpPr>
        <p:spPr>
          <a:xfrm>
            <a:off x="4206962" y="3268848"/>
            <a:ext cx="1657266" cy="1546082"/>
          </a:xfrm>
          <a:custGeom>
            <a:pathLst>
              <a:path extrusionOk="0" h="68207" w="73112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422850" y="-92700"/>
            <a:ext cx="8298300" cy="966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/>
              <a:t>Client:Server Relationship</a:t>
            </a:r>
          </a:p>
        </p:txBody>
      </p:sp>
      <p:sp>
        <p:nvSpPr>
          <p:cNvPr id="121" name="Shape 121"/>
          <p:cNvSpPr/>
          <p:nvPr/>
        </p:nvSpPr>
        <p:spPr>
          <a:xfrm>
            <a:off x="8000174" y="184949"/>
            <a:ext cx="919643" cy="823860"/>
          </a:xfrm>
          <a:custGeom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C27BA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824" y="425550"/>
            <a:ext cx="6856349" cy="48573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/>
          <p:nvPr/>
        </p:nvSpPr>
        <p:spPr>
          <a:xfrm flipH="1" rot="-657024">
            <a:off x="365006" y="3010537"/>
            <a:ext cx="1632679" cy="1738068"/>
          </a:xfrm>
          <a:custGeom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C27BA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 txBox="1"/>
          <p:nvPr/>
        </p:nvSpPr>
        <p:spPr>
          <a:xfrm>
            <a:off x="484475" y="3401775"/>
            <a:ext cx="14601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Database is never directly accessed by client. </a:t>
            </a:r>
          </a:p>
        </p:txBody>
      </p:sp>
      <p:grpSp>
        <p:nvGrpSpPr>
          <p:cNvPr id="125" name="Shape 125"/>
          <p:cNvGrpSpPr/>
          <p:nvPr/>
        </p:nvGrpSpPr>
        <p:grpSpPr>
          <a:xfrm flipH="1" rot="7979919">
            <a:off x="2299065" y="3678634"/>
            <a:ext cx="1229104" cy="1207374"/>
            <a:chOff x="1113100" y="2199475"/>
            <a:chExt cx="801900" cy="709925"/>
          </a:xfrm>
        </p:grpSpPr>
        <p:sp>
          <p:nvSpPr>
            <p:cNvPr id="126" name="Shape 126"/>
            <p:cNvSpPr/>
            <p:nvPr/>
          </p:nvSpPr>
          <p:spPr>
            <a:xfrm>
              <a:off x="1113100" y="2291450"/>
              <a:ext cx="735850" cy="617950"/>
            </a:xfrm>
            <a:custGeom>
              <a:pathLst>
                <a:path extrusionOk="0" h="24718" w="29434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1745175" y="2199475"/>
              <a:ext cx="169825" cy="162775"/>
            </a:xfrm>
            <a:custGeom>
              <a:pathLst>
                <a:path extrusionOk="0" h="6511" w="6793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330200" y="0"/>
            <a:ext cx="8427900" cy="84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Database Structure</a:t>
            </a:r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187" y="844200"/>
            <a:ext cx="5779374" cy="410977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/>
          <p:nvPr/>
        </p:nvSpPr>
        <p:spPr>
          <a:xfrm>
            <a:off x="7871365" y="172427"/>
            <a:ext cx="886736" cy="935913"/>
          </a:xfrm>
          <a:custGeom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C27BA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/>
          <p:nvPr/>
        </p:nvSpPr>
        <p:spPr>
          <a:xfrm>
            <a:off x="5840800" y="1108349"/>
            <a:ext cx="3218900" cy="3125884"/>
          </a:xfrm>
          <a:custGeom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C27BA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 txBox="1"/>
          <p:nvPr/>
        </p:nvSpPr>
        <p:spPr>
          <a:xfrm>
            <a:off x="6109550" y="1662525"/>
            <a:ext cx="26814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MongoDB is </a:t>
            </a:r>
            <a:r>
              <a:rPr lang="en">
                <a:solidFill>
                  <a:srgbClr val="C27BA0"/>
                </a:solidFill>
                <a:latin typeface="Sniglet"/>
                <a:ea typeface="Sniglet"/>
                <a:cs typeface="Sniglet"/>
                <a:sym typeface="Sniglet"/>
              </a:rPr>
              <a:t>NoSQL</a:t>
            </a:r>
            <a:r>
              <a:rPr lang="en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and </a:t>
            </a:r>
            <a:r>
              <a:rPr lang="en">
                <a:solidFill>
                  <a:srgbClr val="C27BA0"/>
                </a:solidFill>
                <a:latin typeface="Sniglet"/>
                <a:ea typeface="Sniglet"/>
                <a:cs typeface="Sniglet"/>
                <a:sym typeface="Sniglet"/>
              </a:rPr>
              <a:t>schema-free</a:t>
            </a:r>
            <a:r>
              <a:rPr lang="en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. We can quickly find the best structure for each data collection.</a:t>
            </a:r>
          </a:p>
        </p:txBody>
      </p:sp>
      <p:sp>
        <p:nvSpPr>
          <p:cNvPr id="137" name="Shape 137"/>
          <p:cNvSpPr/>
          <p:nvPr/>
        </p:nvSpPr>
        <p:spPr>
          <a:xfrm>
            <a:off x="7153406" y="2861396"/>
            <a:ext cx="362159" cy="314821"/>
          </a:xfrm>
          <a:custGeom>
            <a:pathLst>
              <a:path extrusionOk="0" h="14405" w="16571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7945075" y="2836942"/>
            <a:ext cx="363230" cy="363754"/>
          </a:xfrm>
          <a:custGeom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6361749" y="2836949"/>
            <a:ext cx="362149" cy="363733"/>
          </a:xfrm>
          <a:custGeom>
            <a:pathLst>
              <a:path extrusionOk="0" h="17131" w="16741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ctrTitle"/>
          </p:nvPr>
        </p:nvSpPr>
        <p:spPr>
          <a:xfrm>
            <a:off x="130500" y="0"/>
            <a:ext cx="8883000" cy="1159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800"/>
              <a:t>Application Demonstration</a:t>
            </a:r>
          </a:p>
        </p:txBody>
      </p:sp>
      <p:sp>
        <p:nvSpPr>
          <p:cNvPr id="145" name="Shape 145"/>
          <p:cNvSpPr/>
          <p:nvPr/>
        </p:nvSpPr>
        <p:spPr>
          <a:xfrm>
            <a:off x="3695084" y="874725"/>
            <a:ext cx="2075120" cy="4163909"/>
          </a:xfrm>
          <a:custGeom>
            <a:pathLst>
              <a:path extrusionOk="0" h="61841" w="30819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>
              <a:alpha val="11150"/>
            </a:srgbClr>
          </a:solidFill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1750" y="1239450"/>
            <a:ext cx="1832775" cy="330674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/>
          <p:nvPr/>
        </p:nvSpPr>
        <p:spPr>
          <a:xfrm>
            <a:off x="913126" y="1159799"/>
            <a:ext cx="2113231" cy="1986001"/>
          </a:xfrm>
          <a:custGeom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2055225" y="2309773"/>
            <a:ext cx="1289679" cy="836032"/>
          </a:xfrm>
          <a:custGeom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282850" y="121750"/>
            <a:ext cx="8466000" cy="635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Project Management Tools</a:t>
            </a:r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130200" y="924650"/>
            <a:ext cx="2451600" cy="1299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/>
              <a:t>Agile Development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‘SCRUM’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Cyclical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Iterative</a:t>
            </a:r>
          </a:p>
        </p:txBody>
      </p:sp>
      <p:sp>
        <p:nvSpPr>
          <p:cNvPr id="155" name="Shape 155"/>
          <p:cNvSpPr/>
          <p:nvPr/>
        </p:nvSpPr>
        <p:spPr>
          <a:xfrm>
            <a:off x="2594650" y="1597350"/>
            <a:ext cx="1397100" cy="1272900"/>
          </a:xfrm>
          <a:prstGeom prst="ellipse">
            <a:avLst/>
          </a:prstGeom>
          <a:solidFill>
            <a:srgbClr val="FFFFFF">
              <a:alpha val="1115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C27BA0"/>
                </a:solidFill>
                <a:latin typeface="Sniglet"/>
                <a:ea typeface="Sniglet"/>
                <a:cs typeface="Sniglet"/>
                <a:sym typeface="Sniglet"/>
              </a:rPr>
              <a:t>meet</a:t>
            </a:r>
          </a:p>
        </p:txBody>
      </p:sp>
      <p:sp>
        <p:nvSpPr>
          <p:cNvPr id="156" name="Shape 156"/>
          <p:cNvSpPr/>
          <p:nvPr/>
        </p:nvSpPr>
        <p:spPr>
          <a:xfrm>
            <a:off x="4334707" y="850050"/>
            <a:ext cx="1397100" cy="1272900"/>
          </a:xfrm>
          <a:prstGeom prst="ellipse">
            <a:avLst/>
          </a:prstGeom>
          <a:solidFill>
            <a:srgbClr val="FFFFFF">
              <a:alpha val="1115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plan sprint</a:t>
            </a:r>
          </a:p>
        </p:txBody>
      </p:sp>
      <p:sp>
        <p:nvSpPr>
          <p:cNvPr id="157" name="Shape 157"/>
          <p:cNvSpPr/>
          <p:nvPr/>
        </p:nvSpPr>
        <p:spPr>
          <a:xfrm>
            <a:off x="5844614" y="1895775"/>
            <a:ext cx="1397099" cy="1272900"/>
          </a:xfrm>
          <a:prstGeom prst="ellipse">
            <a:avLst/>
          </a:prstGeom>
          <a:solidFill>
            <a:srgbClr val="FFFFFF">
              <a:alpha val="1115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set stories</a:t>
            </a:r>
          </a:p>
        </p:txBody>
      </p:sp>
      <p:sp>
        <p:nvSpPr>
          <p:cNvPr id="158" name="Shape 158"/>
          <p:cNvSpPr/>
          <p:nvPr/>
        </p:nvSpPr>
        <p:spPr>
          <a:xfrm>
            <a:off x="4831364" y="3316175"/>
            <a:ext cx="1397100" cy="1272900"/>
          </a:xfrm>
          <a:prstGeom prst="ellipse">
            <a:avLst/>
          </a:prstGeom>
          <a:solidFill>
            <a:srgbClr val="FFFFFF">
              <a:alpha val="1115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create tickets</a:t>
            </a:r>
          </a:p>
        </p:txBody>
      </p:sp>
      <p:sp>
        <p:nvSpPr>
          <p:cNvPr id="159" name="Shape 159"/>
          <p:cNvSpPr/>
          <p:nvPr/>
        </p:nvSpPr>
        <p:spPr>
          <a:xfrm>
            <a:off x="2937589" y="3208475"/>
            <a:ext cx="1397099" cy="1272900"/>
          </a:xfrm>
          <a:prstGeom prst="ellipse">
            <a:avLst/>
          </a:prstGeom>
          <a:solidFill>
            <a:srgbClr val="FFFFFF">
              <a:alpha val="1115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work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&amp; adjust</a:t>
            </a:r>
          </a:p>
        </p:txBody>
      </p:sp>
      <p:grpSp>
        <p:nvGrpSpPr>
          <p:cNvPr id="160" name="Shape 160"/>
          <p:cNvGrpSpPr/>
          <p:nvPr/>
        </p:nvGrpSpPr>
        <p:grpSpPr>
          <a:xfrm flipH="1" rot="4921930">
            <a:off x="1658443" y="2824563"/>
            <a:ext cx="1592812" cy="871160"/>
            <a:chOff x="238125" y="1918825"/>
            <a:chExt cx="1042450" cy="660400"/>
          </a:xfrm>
        </p:grpSpPr>
        <p:sp>
          <p:nvSpPr>
            <p:cNvPr id="161" name="Shape 161"/>
            <p:cNvSpPr/>
            <p:nvPr/>
          </p:nvSpPr>
          <p:spPr>
            <a:xfrm>
              <a:off x="238125" y="1918825"/>
              <a:ext cx="966975" cy="660400"/>
            </a:xfrm>
            <a:custGeom>
              <a:pathLst>
                <a:path extrusionOk="0" h="26416" w="38679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1091875" y="1951850"/>
              <a:ext cx="188700" cy="136800"/>
            </a:xfrm>
            <a:custGeom>
              <a:pathLst>
                <a:path extrusionOk="0" h="5472" w="7548">
                  <a:moveTo>
                    <a:pt x="5000" y="0"/>
                  </a:moveTo>
                  <a:lnTo>
                    <a:pt x="4812" y="95"/>
                  </a:lnTo>
                  <a:lnTo>
                    <a:pt x="4717" y="95"/>
                  </a:lnTo>
                  <a:lnTo>
                    <a:pt x="4340" y="472"/>
                  </a:lnTo>
                  <a:lnTo>
                    <a:pt x="4057" y="566"/>
                  </a:lnTo>
                  <a:lnTo>
                    <a:pt x="3774" y="566"/>
                  </a:lnTo>
                  <a:lnTo>
                    <a:pt x="3397" y="378"/>
                  </a:lnTo>
                  <a:lnTo>
                    <a:pt x="3208" y="944"/>
                  </a:lnTo>
                  <a:lnTo>
                    <a:pt x="2548" y="1887"/>
                  </a:lnTo>
                  <a:lnTo>
                    <a:pt x="2170" y="2359"/>
                  </a:lnTo>
                  <a:lnTo>
                    <a:pt x="1793" y="2736"/>
                  </a:lnTo>
                  <a:lnTo>
                    <a:pt x="1415" y="2925"/>
                  </a:lnTo>
                  <a:lnTo>
                    <a:pt x="1321" y="2925"/>
                  </a:lnTo>
                  <a:lnTo>
                    <a:pt x="1227" y="2831"/>
                  </a:lnTo>
                  <a:lnTo>
                    <a:pt x="1321" y="3114"/>
                  </a:lnTo>
                  <a:lnTo>
                    <a:pt x="1132" y="3114"/>
                  </a:lnTo>
                  <a:lnTo>
                    <a:pt x="1227" y="3302"/>
                  </a:lnTo>
                  <a:lnTo>
                    <a:pt x="1227" y="3208"/>
                  </a:lnTo>
                  <a:lnTo>
                    <a:pt x="1321" y="3302"/>
                  </a:lnTo>
                  <a:lnTo>
                    <a:pt x="1510" y="3491"/>
                  </a:lnTo>
                  <a:lnTo>
                    <a:pt x="1321" y="3397"/>
                  </a:lnTo>
                  <a:lnTo>
                    <a:pt x="1132" y="3491"/>
                  </a:lnTo>
                  <a:lnTo>
                    <a:pt x="755" y="3963"/>
                  </a:lnTo>
                  <a:lnTo>
                    <a:pt x="472" y="4529"/>
                  </a:lnTo>
                  <a:lnTo>
                    <a:pt x="283" y="4623"/>
                  </a:lnTo>
                  <a:lnTo>
                    <a:pt x="0" y="4623"/>
                  </a:lnTo>
                  <a:lnTo>
                    <a:pt x="378" y="5095"/>
                  </a:lnTo>
                  <a:lnTo>
                    <a:pt x="944" y="5472"/>
                  </a:lnTo>
                  <a:lnTo>
                    <a:pt x="849" y="5378"/>
                  </a:lnTo>
                  <a:lnTo>
                    <a:pt x="944" y="5283"/>
                  </a:lnTo>
                  <a:lnTo>
                    <a:pt x="1132" y="5189"/>
                  </a:lnTo>
                  <a:lnTo>
                    <a:pt x="1321" y="5000"/>
                  </a:lnTo>
                  <a:lnTo>
                    <a:pt x="1321" y="4812"/>
                  </a:lnTo>
                  <a:lnTo>
                    <a:pt x="1227" y="4623"/>
                  </a:lnTo>
                  <a:lnTo>
                    <a:pt x="1227" y="4623"/>
                  </a:lnTo>
                  <a:lnTo>
                    <a:pt x="1510" y="4812"/>
                  </a:lnTo>
                  <a:lnTo>
                    <a:pt x="1415" y="4717"/>
                  </a:lnTo>
                  <a:lnTo>
                    <a:pt x="1415" y="4717"/>
                  </a:lnTo>
                  <a:lnTo>
                    <a:pt x="1604" y="4812"/>
                  </a:lnTo>
                  <a:lnTo>
                    <a:pt x="1698" y="4906"/>
                  </a:lnTo>
                  <a:lnTo>
                    <a:pt x="1604" y="4717"/>
                  </a:lnTo>
                  <a:lnTo>
                    <a:pt x="1415" y="4151"/>
                  </a:lnTo>
                  <a:lnTo>
                    <a:pt x="1510" y="4340"/>
                  </a:lnTo>
                  <a:lnTo>
                    <a:pt x="1887" y="4529"/>
                  </a:lnTo>
                  <a:lnTo>
                    <a:pt x="4812" y="1321"/>
                  </a:lnTo>
                  <a:lnTo>
                    <a:pt x="4812" y="1415"/>
                  </a:lnTo>
                  <a:lnTo>
                    <a:pt x="4812" y="1510"/>
                  </a:lnTo>
                  <a:lnTo>
                    <a:pt x="5095" y="1510"/>
                  </a:lnTo>
                  <a:lnTo>
                    <a:pt x="5000" y="1604"/>
                  </a:lnTo>
                  <a:lnTo>
                    <a:pt x="5000" y="1698"/>
                  </a:lnTo>
                  <a:lnTo>
                    <a:pt x="5189" y="1981"/>
                  </a:lnTo>
                  <a:lnTo>
                    <a:pt x="5472" y="2264"/>
                  </a:lnTo>
                  <a:lnTo>
                    <a:pt x="5661" y="2264"/>
                  </a:lnTo>
                  <a:lnTo>
                    <a:pt x="5944" y="2170"/>
                  </a:lnTo>
                  <a:lnTo>
                    <a:pt x="5661" y="2359"/>
                  </a:lnTo>
                  <a:lnTo>
                    <a:pt x="5566" y="2453"/>
                  </a:lnTo>
                  <a:lnTo>
                    <a:pt x="5566" y="2642"/>
                  </a:lnTo>
                  <a:lnTo>
                    <a:pt x="5661" y="2736"/>
                  </a:lnTo>
                  <a:lnTo>
                    <a:pt x="5944" y="2831"/>
                  </a:lnTo>
                  <a:lnTo>
                    <a:pt x="6132" y="2831"/>
                  </a:lnTo>
                  <a:lnTo>
                    <a:pt x="6227" y="3114"/>
                  </a:lnTo>
                  <a:lnTo>
                    <a:pt x="6415" y="3585"/>
                  </a:lnTo>
                  <a:lnTo>
                    <a:pt x="6698" y="4057"/>
                  </a:lnTo>
                  <a:lnTo>
                    <a:pt x="6887" y="4151"/>
                  </a:lnTo>
                  <a:lnTo>
                    <a:pt x="7076" y="4151"/>
                  </a:lnTo>
                  <a:lnTo>
                    <a:pt x="6887" y="4340"/>
                  </a:lnTo>
                  <a:lnTo>
                    <a:pt x="6793" y="4434"/>
                  </a:lnTo>
                  <a:lnTo>
                    <a:pt x="6887" y="4529"/>
                  </a:lnTo>
                  <a:lnTo>
                    <a:pt x="7076" y="4717"/>
                  </a:lnTo>
                  <a:lnTo>
                    <a:pt x="7453" y="4812"/>
                  </a:lnTo>
                  <a:lnTo>
                    <a:pt x="7264" y="5000"/>
                  </a:lnTo>
                  <a:lnTo>
                    <a:pt x="7076" y="5095"/>
                  </a:lnTo>
                  <a:lnTo>
                    <a:pt x="7359" y="5095"/>
                  </a:lnTo>
                  <a:lnTo>
                    <a:pt x="7547" y="4717"/>
                  </a:lnTo>
                  <a:lnTo>
                    <a:pt x="7453" y="4623"/>
                  </a:lnTo>
                  <a:lnTo>
                    <a:pt x="7264" y="4717"/>
                  </a:lnTo>
                  <a:lnTo>
                    <a:pt x="7453" y="4434"/>
                  </a:lnTo>
                  <a:lnTo>
                    <a:pt x="7453" y="4340"/>
                  </a:lnTo>
                  <a:lnTo>
                    <a:pt x="7453" y="4151"/>
                  </a:lnTo>
                  <a:lnTo>
                    <a:pt x="7170" y="3963"/>
                  </a:lnTo>
                  <a:lnTo>
                    <a:pt x="6793" y="3868"/>
                  </a:lnTo>
                  <a:lnTo>
                    <a:pt x="6981" y="3774"/>
                  </a:lnTo>
                  <a:lnTo>
                    <a:pt x="7264" y="3585"/>
                  </a:lnTo>
                  <a:lnTo>
                    <a:pt x="6981" y="3114"/>
                  </a:lnTo>
                  <a:lnTo>
                    <a:pt x="6698" y="2831"/>
                  </a:lnTo>
                  <a:lnTo>
                    <a:pt x="6415" y="2642"/>
                  </a:lnTo>
                  <a:lnTo>
                    <a:pt x="6604" y="2264"/>
                  </a:lnTo>
                  <a:lnTo>
                    <a:pt x="6887" y="1981"/>
                  </a:lnTo>
                  <a:lnTo>
                    <a:pt x="6415" y="2076"/>
                  </a:lnTo>
                  <a:lnTo>
                    <a:pt x="6604" y="1887"/>
                  </a:lnTo>
                  <a:lnTo>
                    <a:pt x="6227" y="1887"/>
                  </a:lnTo>
                  <a:lnTo>
                    <a:pt x="6415" y="1698"/>
                  </a:lnTo>
                  <a:lnTo>
                    <a:pt x="6510" y="1604"/>
                  </a:lnTo>
                  <a:lnTo>
                    <a:pt x="6510" y="1510"/>
                  </a:lnTo>
                  <a:lnTo>
                    <a:pt x="6227" y="1604"/>
                  </a:lnTo>
                  <a:lnTo>
                    <a:pt x="6132" y="1793"/>
                  </a:lnTo>
                  <a:lnTo>
                    <a:pt x="6132" y="1510"/>
                  </a:lnTo>
                  <a:lnTo>
                    <a:pt x="6038" y="1321"/>
                  </a:lnTo>
                  <a:lnTo>
                    <a:pt x="5755" y="944"/>
                  </a:lnTo>
                  <a:lnTo>
                    <a:pt x="5283" y="566"/>
                  </a:lnTo>
                  <a:lnTo>
                    <a:pt x="5095" y="283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3" name="Shape 163"/>
          <p:cNvGrpSpPr/>
          <p:nvPr/>
        </p:nvGrpSpPr>
        <p:grpSpPr>
          <a:xfrm flipH="1" rot="-3015242">
            <a:off x="6090452" y="3369201"/>
            <a:ext cx="1706534" cy="871210"/>
            <a:chOff x="238125" y="1918825"/>
            <a:chExt cx="1042450" cy="660400"/>
          </a:xfrm>
        </p:grpSpPr>
        <p:sp>
          <p:nvSpPr>
            <p:cNvPr id="164" name="Shape 164"/>
            <p:cNvSpPr/>
            <p:nvPr/>
          </p:nvSpPr>
          <p:spPr>
            <a:xfrm>
              <a:off x="238125" y="1918825"/>
              <a:ext cx="966975" cy="660400"/>
            </a:xfrm>
            <a:custGeom>
              <a:pathLst>
                <a:path extrusionOk="0" h="26416" w="38679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1091875" y="1951850"/>
              <a:ext cx="188700" cy="136800"/>
            </a:xfrm>
            <a:custGeom>
              <a:pathLst>
                <a:path extrusionOk="0" h="5472" w="7548">
                  <a:moveTo>
                    <a:pt x="5000" y="0"/>
                  </a:moveTo>
                  <a:lnTo>
                    <a:pt x="4812" y="95"/>
                  </a:lnTo>
                  <a:lnTo>
                    <a:pt x="4717" y="95"/>
                  </a:lnTo>
                  <a:lnTo>
                    <a:pt x="4340" y="472"/>
                  </a:lnTo>
                  <a:lnTo>
                    <a:pt x="4057" y="566"/>
                  </a:lnTo>
                  <a:lnTo>
                    <a:pt x="3774" y="566"/>
                  </a:lnTo>
                  <a:lnTo>
                    <a:pt x="3397" y="378"/>
                  </a:lnTo>
                  <a:lnTo>
                    <a:pt x="3208" y="944"/>
                  </a:lnTo>
                  <a:lnTo>
                    <a:pt x="2548" y="1887"/>
                  </a:lnTo>
                  <a:lnTo>
                    <a:pt x="2170" y="2359"/>
                  </a:lnTo>
                  <a:lnTo>
                    <a:pt x="1793" y="2736"/>
                  </a:lnTo>
                  <a:lnTo>
                    <a:pt x="1415" y="2925"/>
                  </a:lnTo>
                  <a:lnTo>
                    <a:pt x="1321" y="2925"/>
                  </a:lnTo>
                  <a:lnTo>
                    <a:pt x="1227" y="2831"/>
                  </a:lnTo>
                  <a:lnTo>
                    <a:pt x="1321" y="3114"/>
                  </a:lnTo>
                  <a:lnTo>
                    <a:pt x="1132" y="3114"/>
                  </a:lnTo>
                  <a:lnTo>
                    <a:pt x="1227" y="3302"/>
                  </a:lnTo>
                  <a:lnTo>
                    <a:pt x="1227" y="3208"/>
                  </a:lnTo>
                  <a:lnTo>
                    <a:pt x="1321" y="3302"/>
                  </a:lnTo>
                  <a:lnTo>
                    <a:pt x="1510" y="3491"/>
                  </a:lnTo>
                  <a:lnTo>
                    <a:pt x="1321" y="3397"/>
                  </a:lnTo>
                  <a:lnTo>
                    <a:pt x="1132" y="3491"/>
                  </a:lnTo>
                  <a:lnTo>
                    <a:pt x="755" y="3963"/>
                  </a:lnTo>
                  <a:lnTo>
                    <a:pt x="472" y="4529"/>
                  </a:lnTo>
                  <a:lnTo>
                    <a:pt x="283" y="4623"/>
                  </a:lnTo>
                  <a:lnTo>
                    <a:pt x="0" y="4623"/>
                  </a:lnTo>
                  <a:lnTo>
                    <a:pt x="378" y="5095"/>
                  </a:lnTo>
                  <a:lnTo>
                    <a:pt x="944" y="5472"/>
                  </a:lnTo>
                  <a:lnTo>
                    <a:pt x="849" y="5378"/>
                  </a:lnTo>
                  <a:lnTo>
                    <a:pt x="944" y="5283"/>
                  </a:lnTo>
                  <a:lnTo>
                    <a:pt x="1132" y="5189"/>
                  </a:lnTo>
                  <a:lnTo>
                    <a:pt x="1321" y="5000"/>
                  </a:lnTo>
                  <a:lnTo>
                    <a:pt x="1321" y="4812"/>
                  </a:lnTo>
                  <a:lnTo>
                    <a:pt x="1227" y="4623"/>
                  </a:lnTo>
                  <a:lnTo>
                    <a:pt x="1227" y="4623"/>
                  </a:lnTo>
                  <a:lnTo>
                    <a:pt x="1510" y="4812"/>
                  </a:lnTo>
                  <a:lnTo>
                    <a:pt x="1415" y="4717"/>
                  </a:lnTo>
                  <a:lnTo>
                    <a:pt x="1415" y="4717"/>
                  </a:lnTo>
                  <a:lnTo>
                    <a:pt x="1604" y="4812"/>
                  </a:lnTo>
                  <a:lnTo>
                    <a:pt x="1698" y="4906"/>
                  </a:lnTo>
                  <a:lnTo>
                    <a:pt x="1604" y="4717"/>
                  </a:lnTo>
                  <a:lnTo>
                    <a:pt x="1415" y="4151"/>
                  </a:lnTo>
                  <a:lnTo>
                    <a:pt x="1510" y="4340"/>
                  </a:lnTo>
                  <a:lnTo>
                    <a:pt x="1887" y="4529"/>
                  </a:lnTo>
                  <a:lnTo>
                    <a:pt x="4812" y="1321"/>
                  </a:lnTo>
                  <a:lnTo>
                    <a:pt x="4812" y="1415"/>
                  </a:lnTo>
                  <a:lnTo>
                    <a:pt x="4812" y="1510"/>
                  </a:lnTo>
                  <a:lnTo>
                    <a:pt x="5095" y="1510"/>
                  </a:lnTo>
                  <a:lnTo>
                    <a:pt x="5000" y="1604"/>
                  </a:lnTo>
                  <a:lnTo>
                    <a:pt x="5000" y="1698"/>
                  </a:lnTo>
                  <a:lnTo>
                    <a:pt x="5189" y="1981"/>
                  </a:lnTo>
                  <a:lnTo>
                    <a:pt x="5472" y="2264"/>
                  </a:lnTo>
                  <a:lnTo>
                    <a:pt x="5661" y="2264"/>
                  </a:lnTo>
                  <a:lnTo>
                    <a:pt x="5944" y="2170"/>
                  </a:lnTo>
                  <a:lnTo>
                    <a:pt x="5661" y="2359"/>
                  </a:lnTo>
                  <a:lnTo>
                    <a:pt x="5566" y="2453"/>
                  </a:lnTo>
                  <a:lnTo>
                    <a:pt x="5566" y="2642"/>
                  </a:lnTo>
                  <a:lnTo>
                    <a:pt x="5661" y="2736"/>
                  </a:lnTo>
                  <a:lnTo>
                    <a:pt x="5944" y="2831"/>
                  </a:lnTo>
                  <a:lnTo>
                    <a:pt x="6132" y="2831"/>
                  </a:lnTo>
                  <a:lnTo>
                    <a:pt x="6227" y="3114"/>
                  </a:lnTo>
                  <a:lnTo>
                    <a:pt x="6415" y="3585"/>
                  </a:lnTo>
                  <a:lnTo>
                    <a:pt x="6698" y="4057"/>
                  </a:lnTo>
                  <a:lnTo>
                    <a:pt x="6887" y="4151"/>
                  </a:lnTo>
                  <a:lnTo>
                    <a:pt x="7076" y="4151"/>
                  </a:lnTo>
                  <a:lnTo>
                    <a:pt x="6887" y="4340"/>
                  </a:lnTo>
                  <a:lnTo>
                    <a:pt x="6793" y="4434"/>
                  </a:lnTo>
                  <a:lnTo>
                    <a:pt x="6887" y="4529"/>
                  </a:lnTo>
                  <a:lnTo>
                    <a:pt x="7076" y="4717"/>
                  </a:lnTo>
                  <a:lnTo>
                    <a:pt x="7453" y="4812"/>
                  </a:lnTo>
                  <a:lnTo>
                    <a:pt x="7264" y="5000"/>
                  </a:lnTo>
                  <a:lnTo>
                    <a:pt x="7076" y="5095"/>
                  </a:lnTo>
                  <a:lnTo>
                    <a:pt x="7359" y="5095"/>
                  </a:lnTo>
                  <a:lnTo>
                    <a:pt x="7547" y="4717"/>
                  </a:lnTo>
                  <a:lnTo>
                    <a:pt x="7453" y="4623"/>
                  </a:lnTo>
                  <a:lnTo>
                    <a:pt x="7264" y="4717"/>
                  </a:lnTo>
                  <a:lnTo>
                    <a:pt x="7453" y="4434"/>
                  </a:lnTo>
                  <a:lnTo>
                    <a:pt x="7453" y="4340"/>
                  </a:lnTo>
                  <a:lnTo>
                    <a:pt x="7453" y="4151"/>
                  </a:lnTo>
                  <a:lnTo>
                    <a:pt x="7170" y="3963"/>
                  </a:lnTo>
                  <a:lnTo>
                    <a:pt x="6793" y="3868"/>
                  </a:lnTo>
                  <a:lnTo>
                    <a:pt x="6981" y="3774"/>
                  </a:lnTo>
                  <a:lnTo>
                    <a:pt x="7264" y="3585"/>
                  </a:lnTo>
                  <a:lnTo>
                    <a:pt x="6981" y="3114"/>
                  </a:lnTo>
                  <a:lnTo>
                    <a:pt x="6698" y="2831"/>
                  </a:lnTo>
                  <a:lnTo>
                    <a:pt x="6415" y="2642"/>
                  </a:lnTo>
                  <a:lnTo>
                    <a:pt x="6604" y="2264"/>
                  </a:lnTo>
                  <a:lnTo>
                    <a:pt x="6887" y="1981"/>
                  </a:lnTo>
                  <a:lnTo>
                    <a:pt x="6415" y="2076"/>
                  </a:lnTo>
                  <a:lnTo>
                    <a:pt x="6604" y="1887"/>
                  </a:lnTo>
                  <a:lnTo>
                    <a:pt x="6227" y="1887"/>
                  </a:lnTo>
                  <a:lnTo>
                    <a:pt x="6415" y="1698"/>
                  </a:lnTo>
                  <a:lnTo>
                    <a:pt x="6510" y="1604"/>
                  </a:lnTo>
                  <a:lnTo>
                    <a:pt x="6510" y="1510"/>
                  </a:lnTo>
                  <a:lnTo>
                    <a:pt x="6227" y="1604"/>
                  </a:lnTo>
                  <a:lnTo>
                    <a:pt x="6132" y="1793"/>
                  </a:lnTo>
                  <a:lnTo>
                    <a:pt x="6132" y="1510"/>
                  </a:lnTo>
                  <a:lnTo>
                    <a:pt x="6038" y="1321"/>
                  </a:lnTo>
                  <a:lnTo>
                    <a:pt x="5755" y="944"/>
                  </a:lnTo>
                  <a:lnTo>
                    <a:pt x="5283" y="566"/>
                  </a:lnTo>
                  <a:lnTo>
                    <a:pt x="5095" y="283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6" name="Shape 166"/>
          <p:cNvGrpSpPr/>
          <p:nvPr/>
        </p:nvGrpSpPr>
        <p:grpSpPr>
          <a:xfrm flipH="1" rot="10800000">
            <a:off x="5542583" y="904722"/>
            <a:ext cx="1206859" cy="936391"/>
            <a:chOff x="1113100" y="2199475"/>
            <a:chExt cx="801900" cy="709925"/>
          </a:xfrm>
        </p:grpSpPr>
        <p:sp>
          <p:nvSpPr>
            <p:cNvPr id="167" name="Shape 167"/>
            <p:cNvSpPr/>
            <p:nvPr/>
          </p:nvSpPr>
          <p:spPr>
            <a:xfrm>
              <a:off x="1113100" y="2291450"/>
              <a:ext cx="735850" cy="617950"/>
            </a:xfrm>
            <a:custGeom>
              <a:pathLst>
                <a:path extrusionOk="0" h="24718" w="29434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1745175" y="2199475"/>
              <a:ext cx="169825" cy="162775"/>
            </a:xfrm>
            <a:custGeom>
              <a:pathLst>
                <a:path extrusionOk="0" h="6511" w="6793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9" name="Shape 169"/>
          <p:cNvGrpSpPr/>
          <p:nvPr/>
        </p:nvGrpSpPr>
        <p:grpSpPr>
          <a:xfrm flipH="1" rot="-1946759">
            <a:off x="3839356" y="4126973"/>
            <a:ext cx="1341920" cy="936409"/>
            <a:chOff x="1113100" y="2199475"/>
            <a:chExt cx="801900" cy="709925"/>
          </a:xfrm>
        </p:grpSpPr>
        <p:sp>
          <p:nvSpPr>
            <p:cNvPr id="170" name="Shape 170"/>
            <p:cNvSpPr/>
            <p:nvPr/>
          </p:nvSpPr>
          <p:spPr>
            <a:xfrm>
              <a:off x="1113100" y="2291450"/>
              <a:ext cx="735850" cy="617950"/>
            </a:xfrm>
            <a:custGeom>
              <a:pathLst>
                <a:path extrusionOk="0" h="24718" w="29434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1745175" y="2199475"/>
              <a:ext cx="169825" cy="162775"/>
            </a:xfrm>
            <a:custGeom>
              <a:pathLst>
                <a:path extrusionOk="0" h="6511" w="6793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2" name="Shape 172"/>
          <p:cNvGrpSpPr/>
          <p:nvPr/>
        </p:nvGrpSpPr>
        <p:grpSpPr>
          <a:xfrm flipH="1" rot="7688661">
            <a:off x="3142938" y="904700"/>
            <a:ext cx="1341942" cy="936449"/>
            <a:chOff x="1113100" y="2199475"/>
            <a:chExt cx="801900" cy="709925"/>
          </a:xfrm>
        </p:grpSpPr>
        <p:sp>
          <p:nvSpPr>
            <p:cNvPr id="173" name="Shape 173"/>
            <p:cNvSpPr/>
            <p:nvPr/>
          </p:nvSpPr>
          <p:spPr>
            <a:xfrm>
              <a:off x="1113100" y="2291450"/>
              <a:ext cx="735850" cy="617950"/>
            </a:xfrm>
            <a:custGeom>
              <a:pathLst>
                <a:path extrusionOk="0" h="24718" w="29434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1745175" y="2199475"/>
              <a:ext cx="169825" cy="162775"/>
            </a:xfrm>
            <a:custGeom>
              <a:pathLst>
                <a:path extrusionOk="0" h="6511" w="6793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75" name="Shape 175"/>
          <p:cNvSpPr/>
          <p:nvPr/>
        </p:nvSpPr>
        <p:spPr>
          <a:xfrm>
            <a:off x="8003444" y="820641"/>
            <a:ext cx="836078" cy="796632"/>
          </a:xfrm>
          <a:custGeom>
            <a:pathLst>
              <a:path extrusionOk="0" h="15987" w="16766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rgbClr val="C27BA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Ursu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