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9C7E0-5777-4CC1-B0F9-464F314EDA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D50591-90A8-4327-8553-A5BA8C424B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90C93F-A4DF-4446-A705-8A756AEA9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8DB67-0E7C-4D47-9317-C842E4EA7346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AB6333-A56B-4E8B-8C5E-B395E46D6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9E5516-9214-474B-A6A9-AA06AB983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C6086-2683-4F4F-A1E8-F7BEB0B7D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889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7CE05-E395-4DAF-9F84-A9DC2B429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74EB6C-196B-4A1C-9FDA-848C93CE6D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5F3923-2900-4BC2-9F76-391C48FDC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8DB67-0E7C-4D47-9317-C842E4EA7346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FC5816-3501-484C-80CB-388961D91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BE820C-C5A3-4A3C-9807-86697B354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C6086-2683-4F4F-A1E8-F7BEB0B7D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29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966FD0-57F2-4FE8-97E5-2E1D36CD85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F5135C-35FB-4F95-A55A-EE198E0549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25AADC-0779-4EDD-9C6A-346CE06BC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8DB67-0E7C-4D47-9317-C842E4EA7346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D3D3BE-E3EF-4BB5-9B85-0540A08E5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F405E4-539D-40A4-A3E3-3AB5BA6C9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C6086-2683-4F4F-A1E8-F7BEB0B7D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17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3F0A5-9283-426E-A1DF-58544FC63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0D2862-FFA6-4D33-BF0B-67A5BBB60C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33CB44-BED2-432E-9AAA-2AE8FE266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8DB67-0E7C-4D47-9317-C842E4EA7346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8E3A9E-04DF-4948-9929-F15F158F4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A8AA7C-CA97-446E-A909-E9BC66FCD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C6086-2683-4F4F-A1E8-F7BEB0B7D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370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4BC79-3FA3-4781-94E1-EA586F07D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47C333-BB2B-44D5-A216-AA66B8A806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6E8641-D040-4F94-87C7-401ACE9D1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8DB67-0E7C-4D47-9317-C842E4EA7346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EA5FBE-D030-4E9F-ADAB-24CDB4937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D942CD-D6AE-4BDA-B232-06335B536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C6086-2683-4F4F-A1E8-F7BEB0B7D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475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B46B2-CA46-4F17-B150-2A6DA3E35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7DEC92-D04C-4B14-864D-055548767C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04D577-6876-427A-B6C1-A27761DB29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C291A7-9AA4-471F-9A9B-74407A24C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8DB67-0E7C-4D47-9317-C842E4EA7346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0A15BF-D8E0-42AB-9A13-53675D990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071B21-2DE7-4817-9555-0DBB0A6D1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C6086-2683-4F4F-A1E8-F7BEB0B7D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053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ED9A3-E487-4834-BC4A-503F7F689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44263F-753F-4EC6-8095-77C3194B56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D2E755-3734-4623-8435-A6BA47D7D7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EBABA8-C37F-4A88-8D73-9F837755A2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2B295C-9185-413C-B69D-FB83D53191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62C31A-6D3C-418C-BC18-902CA380E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8DB67-0E7C-4D47-9317-C842E4EA7346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38E8DC-7255-4825-B0B7-50806EDA8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08AB3D-0EC2-4A16-9815-4B325F531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C6086-2683-4F4F-A1E8-F7BEB0B7D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998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E4D1A-627A-452D-A19E-F2380DCD2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BFD2A8-DE7A-4339-BAD7-46F9B4903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8DB67-0E7C-4D47-9317-C842E4EA7346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E85189-BE99-4183-8A87-19C1DE877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B623C1-8D51-4F8A-A130-B17DFEB79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C6086-2683-4F4F-A1E8-F7BEB0B7D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391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51D7FC-8A70-431C-85A5-C540E3D54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8DB67-0E7C-4D47-9317-C842E4EA7346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0BDBB0-7211-4393-AE75-366E041F9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E2ACD9-8B57-4EFD-8AFB-4E38DA39B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C6086-2683-4F4F-A1E8-F7BEB0B7D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272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0468A-C6D7-49BD-99BB-CEB0CE304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B6A9D5-F05E-402B-B73D-620EDB2CF1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E463AE-F552-4941-BAFF-369A2B801F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2F4439-6A51-4DFF-93D2-C1A29CC31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8DB67-0E7C-4D47-9317-C842E4EA7346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431C23-F354-4502-84F1-8EEB5F57C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D6F682-2AD7-48D7-8F0A-E46FCD776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C6086-2683-4F4F-A1E8-F7BEB0B7D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288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D9C60-270F-4B2E-90CD-3AE969177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45775B-0121-448F-93F3-B7FA1D6B78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4393C1-DABD-4390-9084-2F436EBE94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F26991-D178-49FB-A204-6452B173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8DB67-0E7C-4D47-9317-C842E4EA7346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17D00F-9F22-41B8-A206-2330AFC6D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B572DF-DB87-48AB-AD31-557C4079F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C6086-2683-4F4F-A1E8-F7BEB0B7D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238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CFAEAD-2C1C-443B-94AB-3A1AB356A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5C2CCD-4BC3-4539-BD27-F6263479F2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12B72E-C3B9-4ED3-982E-24BDFD19DF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8DB67-0E7C-4D47-9317-C842E4EA7346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27C130-87E4-42CE-BF64-A694FFA24D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9C91E9-D5DF-4F6D-820D-D6B84CA2F2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C6086-2683-4F4F-A1E8-F7BEB0B7D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666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9509291A-3A54-4E5A-A2E0-84C4A8A319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2255" y="1514208"/>
            <a:ext cx="4229690" cy="382958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A8D84B6-34CF-4CEF-9A64-9C11BB1E70F4}"/>
              </a:ext>
            </a:extLst>
          </p:cNvPr>
          <p:cNvSpPr/>
          <p:nvPr/>
        </p:nvSpPr>
        <p:spPr>
          <a:xfrm>
            <a:off x="6013513" y="1242243"/>
            <a:ext cx="296092" cy="22267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42703FD-E2AE-4F57-820F-81E5F561FB5E}"/>
              </a:ext>
            </a:extLst>
          </p:cNvPr>
          <p:cNvCxnSpPr/>
          <p:nvPr/>
        </p:nvCxnSpPr>
        <p:spPr>
          <a:xfrm>
            <a:off x="1352255" y="1216116"/>
            <a:ext cx="1687036" cy="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615A3C-ECD6-4FED-B2EE-CB725F3F827D}"/>
              </a:ext>
            </a:extLst>
          </p:cNvPr>
          <p:cNvCxnSpPr>
            <a:cxnSpLocks/>
          </p:cNvCxnSpPr>
          <p:nvPr/>
        </p:nvCxnSpPr>
        <p:spPr>
          <a:xfrm>
            <a:off x="3056459" y="1089842"/>
            <a:ext cx="0" cy="252548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A3877AA-945A-4C24-9BD5-9C865E3E29D8}"/>
              </a:ext>
            </a:extLst>
          </p:cNvPr>
          <p:cNvCxnSpPr>
            <a:cxnSpLocks/>
          </p:cNvCxnSpPr>
          <p:nvPr/>
        </p:nvCxnSpPr>
        <p:spPr>
          <a:xfrm>
            <a:off x="1352255" y="1101032"/>
            <a:ext cx="0" cy="252548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0AA0F0E-784B-4C04-B8D1-C835187932C3}"/>
              </a:ext>
            </a:extLst>
          </p:cNvPr>
          <p:cNvCxnSpPr/>
          <p:nvPr/>
        </p:nvCxnSpPr>
        <p:spPr>
          <a:xfrm>
            <a:off x="2212941" y="894307"/>
            <a:ext cx="1687036" cy="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54EAAF1-410F-4014-8884-24B0AA928A24}"/>
              </a:ext>
            </a:extLst>
          </p:cNvPr>
          <p:cNvCxnSpPr>
            <a:cxnSpLocks/>
          </p:cNvCxnSpPr>
          <p:nvPr/>
        </p:nvCxnSpPr>
        <p:spPr>
          <a:xfrm>
            <a:off x="3917145" y="768033"/>
            <a:ext cx="0" cy="252548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3853AF2-36C4-4D57-93C7-E7A931F1D8FC}"/>
              </a:ext>
            </a:extLst>
          </p:cNvPr>
          <p:cNvCxnSpPr>
            <a:cxnSpLocks/>
          </p:cNvCxnSpPr>
          <p:nvPr/>
        </p:nvCxnSpPr>
        <p:spPr>
          <a:xfrm>
            <a:off x="2212941" y="768033"/>
            <a:ext cx="0" cy="252548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E9A33BC-FD80-44BD-8D31-CF892AA3FB0B}"/>
              </a:ext>
            </a:extLst>
          </p:cNvPr>
          <p:cNvCxnSpPr>
            <a:cxnSpLocks/>
          </p:cNvCxnSpPr>
          <p:nvPr/>
        </p:nvCxnSpPr>
        <p:spPr>
          <a:xfrm>
            <a:off x="2212941" y="1073240"/>
            <a:ext cx="843518" cy="0"/>
          </a:xfrm>
          <a:prstGeom prst="straightConnector1">
            <a:avLst/>
          </a:prstGeom>
          <a:ln w="381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621C48D7-749D-4888-A3C3-BAD0253072FD}"/>
              </a:ext>
            </a:extLst>
          </p:cNvPr>
          <p:cNvSpPr/>
          <p:nvPr/>
        </p:nvSpPr>
        <p:spPr>
          <a:xfrm>
            <a:off x="6309605" y="1242242"/>
            <a:ext cx="296092" cy="22267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3B956AD-9658-4B2E-8C94-41D760107F28}"/>
              </a:ext>
            </a:extLst>
          </p:cNvPr>
          <p:cNvSpPr/>
          <p:nvPr/>
        </p:nvSpPr>
        <p:spPr>
          <a:xfrm>
            <a:off x="6605697" y="1242243"/>
            <a:ext cx="296092" cy="22267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4079023-72D5-4F2C-A033-6B98BD49240A}"/>
              </a:ext>
            </a:extLst>
          </p:cNvPr>
          <p:cNvSpPr/>
          <p:nvPr/>
        </p:nvSpPr>
        <p:spPr>
          <a:xfrm>
            <a:off x="6901789" y="1242242"/>
            <a:ext cx="296092" cy="22267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712A3BD-7C70-4338-B05E-E14A4BE9C58D}"/>
              </a:ext>
            </a:extLst>
          </p:cNvPr>
          <p:cNvSpPr/>
          <p:nvPr/>
        </p:nvSpPr>
        <p:spPr>
          <a:xfrm>
            <a:off x="7197882" y="1242243"/>
            <a:ext cx="296092" cy="22267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B698219-262A-4F91-AE09-4585A8F22633}"/>
              </a:ext>
            </a:extLst>
          </p:cNvPr>
          <p:cNvSpPr/>
          <p:nvPr/>
        </p:nvSpPr>
        <p:spPr>
          <a:xfrm>
            <a:off x="7493974" y="1242242"/>
            <a:ext cx="296092" cy="22267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D806B00-F59C-4635-B198-37727FB94E71}"/>
              </a:ext>
            </a:extLst>
          </p:cNvPr>
          <p:cNvSpPr/>
          <p:nvPr/>
        </p:nvSpPr>
        <p:spPr>
          <a:xfrm>
            <a:off x="7790066" y="1242243"/>
            <a:ext cx="296092" cy="2226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12AEEBA-AB87-41AE-B0D7-910EFA81D5C4}"/>
              </a:ext>
            </a:extLst>
          </p:cNvPr>
          <p:cNvSpPr/>
          <p:nvPr/>
        </p:nvSpPr>
        <p:spPr>
          <a:xfrm>
            <a:off x="8086158" y="1242242"/>
            <a:ext cx="296092" cy="222673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262217F-AD2A-4565-A1BD-E07373D2D885}"/>
              </a:ext>
            </a:extLst>
          </p:cNvPr>
          <p:cNvSpPr/>
          <p:nvPr/>
        </p:nvSpPr>
        <p:spPr>
          <a:xfrm>
            <a:off x="8382250" y="1242242"/>
            <a:ext cx="296092" cy="222673"/>
          </a:xfrm>
          <a:prstGeom prst="rect">
            <a:avLst/>
          </a:prstGeom>
          <a:solidFill>
            <a:schemeClr val="accent2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35782A9-6726-4852-9EE5-486AD23E484E}"/>
              </a:ext>
            </a:extLst>
          </p:cNvPr>
          <p:cNvSpPr/>
          <p:nvPr/>
        </p:nvSpPr>
        <p:spPr>
          <a:xfrm>
            <a:off x="6165913" y="1394643"/>
            <a:ext cx="296092" cy="22267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6CCA1FB-1302-4BAE-9590-EBEABDF4F21A}"/>
              </a:ext>
            </a:extLst>
          </p:cNvPr>
          <p:cNvSpPr/>
          <p:nvPr/>
        </p:nvSpPr>
        <p:spPr>
          <a:xfrm>
            <a:off x="6462005" y="1394642"/>
            <a:ext cx="296092" cy="22267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5E48A1A-E763-465C-BC2B-17C1EF197045}"/>
              </a:ext>
            </a:extLst>
          </p:cNvPr>
          <p:cNvSpPr/>
          <p:nvPr/>
        </p:nvSpPr>
        <p:spPr>
          <a:xfrm>
            <a:off x="6758097" y="1394643"/>
            <a:ext cx="296092" cy="22267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70A46B8-983E-4FBB-8D39-213714A300E0}"/>
              </a:ext>
            </a:extLst>
          </p:cNvPr>
          <p:cNvSpPr/>
          <p:nvPr/>
        </p:nvSpPr>
        <p:spPr>
          <a:xfrm>
            <a:off x="7054189" y="1394642"/>
            <a:ext cx="296092" cy="22267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D17FA21-B503-4CAE-85D2-674FE0B1003B}"/>
              </a:ext>
            </a:extLst>
          </p:cNvPr>
          <p:cNvSpPr/>
          <p:nvPr/>
        </p:nvSpPr>
        <p:spPr>
          <a:xfrm>
            <a:off x="7350282" y="1394643"/>
            <a:ext cx="296092" cy="22267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7A26E3F-73CD-4B7C-8D99-BD3D7EC9E833}"/>
              </a:ext>
            </a:extLst>
          </p:cNvPr>
          <p:cNvSpPr/>
          <p:nvPr/>
        </p:nvSpPr>
        <p:spPr>
          <a:xfrm>
            <a:off x="7646374" y="1394642"/>
            <a:ext cx="296092" cy="22267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0C40DB8-5F4E-469D-8898-1437B83933E2}"/>
              </a:ext>
            </a:extLst>
          </p:cNvPr>
          <p:cNvSpPr/>
          <p:nvPr/>
        </p:nvSpPr>
        <p:spPr>
          <a:xfrm>
            <a:off x="7942466" y="1394643"/>
            <a:ext cx="296092" cy="2226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329B558-F875-402C-86E9-7CFBCFC98CE4}"/>
              </a:ext>
            </a:extLst>
          </p:cNvPr>
          <p:cNvSpPr/>
          <p:nvPr/>
        </p:nvSpPr>
        <p:spPr>
          <a:xfrm>
            <a:off x="8238558" y="1394642"/>
            <a:ext cx="296092" cy="222673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3EA3E0A9-FA59-48AF-A1DB-05AD0CA84270}"/>
              </a:ext>
            </a:extLst>
          </p:cNvPr>
          <p:cNvSpPr/>
          <p:nvPr/>
        </p:nvSpPr>
        <p:spPr>
          <a:xfrm>
            <a:off x="8534650" y="1394642"/>
            <a:ext cx="296092" cy="222673"/>
          </a:xfrm>
          <a:prstGeom prst="rect">
            <a:avLst/>
          </a:prstGeom>
          <a:solidFill>
            <a:schemeClr val="accent2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58BFE1C-6EDC-4884-9DA7-60515E988A5C}"/>
              </a:ext>
            </a:extLst>
          </p:cNvPr>
          <p:cNvSpPr/>
          <p:nvPr/>
        </p:nvSpPr>
        <p:spPr>
          <a:xfrm>
            <a:off x="6318313" y="1547043"/>
            <a:ext cx="296092" cy="22267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0780435-DD3B-4E60-9FD8-C352DF885E75}"/>
              </a:ext>
            </a:extLst>
          </p:cNvPr>
          <p:cNvSpPr/>
          <p:nvPr/>
        </p:nvSpPr>
        <p:spPr>
          <a:xfrm>
            <a:off x="6614405" y="1547042"/>
            <a:ext cx="296092" cy="22267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D7110A6-B947-466D-850C-F4C28904F626}"/>
              </a:ext>
            </a:extLst>
          </p:cNvPr>
          <p:cNvSpPr/>
          <p:nvPr/>
        </p:nvSpPr>
        <p:spPr>
          <a:xfrm>
            <a:off x="6910497" y="1547043"/>
            <a:ext cx="296092" cy="22267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BD6212B-8286-4040-A295-D25A1CE45D0F}"/>
              </a:ext>
            </a:extLst>
          </p:cNvPr>
          <p:cNvSpPr/>
          <p:nvPr/>
        </p:nvSpPr>
        <p:spPr>
          <a:xfrm>
            <a:off x="7206589" y="1547042"/>
            <a:ext cx="296092" cy="22267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75788F4-FBD3-40F8-BB72-CCD92A2259C2}"/>
              </a:ext>
            </a:extLst>
          </p:cNvPr>
          <p:cNvSpPr/>
          <p:nvPr/>
        </p:nvSpPr>
        <p:spPr>
          <a:xfrm>
            <a:off x="7502682" y="1547043"/>
            <a:ext cx="296092" cy="22267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D7EA083-9DE9-47B8-BF94-AFE4B8911C6C}"/>
              </a:ext>
            </a:extLst>
          </p:cNvPr>
          <p:cNvSpPr/>
          <p:nvPr/>
        </p:nvSpPr>
        <p:spPr>
          <a:xfrm>
            <a:off x="7798774" y="1547042"/>
            <a:ext cx="296092" cy="22267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7DBB850-3A11-4EBA-85E3-163FBD28570F}"/>
              </a:ext>
            </a:extLst>
          </p:cNvPr>
          <p:cNvSpPr/>
          <p:nvPr/>
        </p:nvSpPr>
        <p:spPr>
          <a:xfrm>
            <a:off x="8094866" y="1547043"/>
            <a:ext cx="296092" cy="2226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6691E40-FDDA-4A04-BB80-568B89C48BA3}"/>
              </a:ext>
            </a:extLst>
          </p:cNvPr>
          <p:cNvSpPr/>
          <p:nvPr/>
        </p:nvSpPr>
        <p:spPr>
          <a:xfrm>
            <a:off x="8390958" y="1547042"/>
            <a:ext cx="296092" cy="222673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082053D-8807-477D-AE2A-03CE3B47E3CA}"/>
              </a:ext>
            </a:extLst>
          </p:cNvPr>
          <p:cNvSpPr/>
          <p:nvPr/>
        </p:nvSpPr>
        <p:spPr>
          <a:xfrm>
            <a:off x="8687050" y="1547042"/>
            <a:ext cx="296092" cy="222673"/>
          </a:xfrm>
          <a:prstGeom prst="rect">
            <a:avLst/>
          </a:prstGeom>
          <a:solidFill>
            <a:schemeClr val="accent2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1B6DB03-D56C-4BB9-989C-77C86FAF505D}"/>
              </a:ext>
            </a:extLst>
          </p:cNvPr>
          <p:cNvSpPr/>
          <p:nvPr/>
        </p:nvSpPr>
        <p:spPr>
          <a:xfrm>
            <a:off x="6470713" y="1699443"/>
            <a:ext cx="296092" cy="22267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CCCE4F2D-353B-4303-9C74-3B83DF0B2294}"/>
              </a:ext>
            </a:extLst>
          </p:cNvPr>
          <p:cNvSpPr/>
          <p:nvPr/>
        </p:nvSpPr>
        <p:spPr>
          <a:xfrm>
            <a:off x="6766805" y="1699442"/>
            <a:ext cx="296092" cy="22267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98B92AD-624F-488D-A708-62ADE78C2582}"/>
              </a:ext>
            </a:extLst>
          </p:cNvPr>
          <p:cNvSpPr/>
          <p:nvPr/>
        </p:nvSpPr>
        <p:spPr>
          <a:xfrm>
            <a:off x="7062897" y="1699443"/>
            <a:ext cx="296092" cy="22267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2C7592D1-775F-4C9F-95FD-2CD64F69B31D}"/>
              </a:ext>
            </a:extLst>
          </p:cNvPr>
          <p:cNvSpPr/>
          <p:nvPr/>
        </p:nvSpPr>
        <p:spPr>
          <a:xfrm>
            <a:off x="7358989" y="1699442"/>
            <a:ext cx="296092" cy="22267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79F0ED5-9913-4287-A7FE-C7AFF98CA93E}"/>
              </a:ext>
            </a:extLst>
          </p:cNvPr>
          <p:cNvSpPr/>
          <p:nvPr/>
        </p:nvSpPr>
        <p:spPr>
          <a:xfrm>
            <a:off x="7655082" y="1699443"/>
            <a:ext cx="296092" cy="22267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5ECD6CD1-AAA0-4477-87B9-7953701B065C}"/>
              </a:ext>
            </a:extLst>
          </p:cNvPr>
          <p:cNvSpPr/>
          <p:nvPr/>
        </p:nvSpPr>
        <p:spPr>
          <a:xfrm>
            <a:off x="7951174" y="1699442"/>
            <a:ext cx="296092" cy="22267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32695354-2247-4161-8894-610E69FD2431}"/>
              </a:ext>
            </a:extLst>
          </p:cNvPr>
          <p:cNvSpPr/>
          <p:nvPr/>
        </p:nvSpPr>
        <p:spPr>
          <a:xfrm>
            <a:off x="8247266" y="1699443"/>
            <a:ext cx="296092" cy="2226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6F7D57E1-402A-4145-B2FD-1AFC0FB7AF37}"/>
              </a:ext>
            </a:extLst>
          </p:cNvPr>
          <p:cNvSpPr/>
          <p:nvPr/>
        </p:nvSpPr>
        <p:spPr>
          <a:xfrm>
            <a:off x="8543358" y="1699442"/>
            <a:ext cx="296092" cy="222673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962498D-5CC7-42A4-A260-5496FE09C72B}"/>
              </a:ext>
            </a:extLst>
          </p:cNvPr>
          <p:cNvSpPr/>
          <p:nvPr/>
        </p:nvSpPr>
        <p:spPr>
          <a:xfrm>
            <a:off x="8839450" y="1699442"/>
            <a:ext cx="296092" cy="222673"/>
          </a:xfrm>
          <a:prstGeom prst="rect">
            <a:avLst/>
          </a:prstGeom>
          <a:solidFill>
            <a:schemeClr val="accent2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2DA29D0E-444B-4B3B-8110-26AD42C555F9}"/>
              </a:ext>
            </a:extLst>
          </p:cNvPr>
          <p:cNvSpPr/>
          <p:nvPr/>
        </p:nvSpPr>
        <p:spPr>
          <a:xfrm>
            <a:off x="6163366" y="2577133"/>
            <a:ext cx="296092" cy="22267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C1888BE6-11EB-475E-BD91-7C4FF4E8CC2C}"/>
              </a:ext>
            </a:extLst>
          </p:cNvPr>
          <p:cNvSpPr/>
          <p:nvPr/>
        </p:nvSpPr>
        <p:spPr>
          <a:xfrm>
            <a:off x="6163366" y="2944766"/>
            <a:ext cx="296092" cy="22267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34AEE99A-838D-4BA3-B41C-23A28AA9D385}"/>
              </a:ext>
            </a:extLst>
          </p:cNvPr>
          <p:cNvSpPr/>
          <p:nvPr/>
        </p:nvSpPr>
        <p:spPr>
          <a:xfrm>
            <a:off x="6163375" y="3822457"/>
            <a:ext cx="296092" cy="222673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95647097-4997-4385-B96E-587B377A7C66}"/>
              </a:ext>
            </a:extLst>
          </p:cNvPr>
          <p:cNvSpPr/>
          <p:nvPr/>
        </p:nvSpPr>
        <p:spPr>
          <a:xfrm>
            <a:off x="6172084" y="4190090"/>
            <a:ext cx="296092" cy="222673"/>
          </a:xfrm>
          <a:prstGeom prst="rect">
            <a:avLst/>
          </a:prstGeom>
          <a:solidFill>
            <a:schemeClr val="accent2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810FFC8B-D8E3-4FE3-9132-D3459C4B0997}"/>
              </a:ext>
            </a:extLst>
          </p:cNvPr>
          <p:cNvCxnSpPr>
            <a:cxnSpLocks/>
          </p:cNvCxnSpPr>
          <p:nvPr/>
        </p:nvCxnSpPr>
        <p:spPr>
          <a:xfrm>
            <a:off x="6311412" y="3242818"/>
            <a:ext cx="0" cy="501868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7D7CA354-64FE-4C9C-A2B6-A7AC945DF45E}"/>
              </a:ext>
            </a:extLst>
          </p:cNvPr>
          <p:cNvCxnSpPr>
            <a:endCxn id="7" idx="1"/>
          </p:cNvCxnSpPr>
          <p:nvPr/>
        </p:nvCxnSpPr>
        <p:spPr>
          <a:xfrm flipV="1">
            <a:off x="2212941" y="1353580"/>
            <a:ext cx="3800572" cy="4106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CF1C7125-53E0-4DC8-9DC1-E4FDD50E8B8C}"/>
              </a:ext>
            </a:extLst>
          </p:cNvPr>
          <p:cNvSpPr txBox="1"/>
          <p:nvPr/>
        </p:nvSpPr>
        <p:spPr>
          <a:xfrm>
            <a:off x="3990079" y="712804"/>
            <a:ext cx="15239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Window = 0.2s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1F2CDAB3-555C-4521-B920-DCE58BA4F492}"/>
              </a:ext>
            </a:extLst>
          </p:cNvPr>
          <p:cNvSpPr txBox="1"/>
          <p:nvPr/>
        </p:nvSpPr>
        <p:spPr>
          <a:xfrm>
            <a:off x="4071597" y="920452"/>
            <a:ext cx="15239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C00000"/>
                </a:solidFill>
              </a:rPr>
              <a:t>Frame = 0.1s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8E95D8C8-B1AB-4CA7-A28D-AF2F0EB1EF4D}"/>
              </a:ext>
            </a:extLst>
          </p:cNvPr>
          <p:cNvSpPr txBox="1"/>
          <p:nvPr/>
        </p:nvSpPr>
        <p:spPr>
          <a:xfrm>
            <a:off x="6466359" y="2534580"/>
            <a:ext cx="15239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Frequency Energy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DF3D37B4-CF27-494A-9FC0-18F547C6AB0B}"/>
              </a:ext>
            </a:extLst>
          </p:cNvPr>
          <p:cNvSpPr txBox="1"/>
          <p:nvPr/>
        </p:nvSpPr>
        <p:spPr>
          <a:xfrm>
            <a:off x="6466359" y="2889537"/>
            <a:ext cx="19158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1</a:t>
            </a:r>
            <a:r>
              <a:rPr lang="en-US" sz="1400" b="1" baseline="30000" dirty="0"/>
              <a:t>st</a:t>
            </a:r>
            <a:r>
              <a:rPr lang="en-US" sz="1400" b="1" dirty="0"/>
              <a:t> Cepstral Coefficient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60D03D44-374E-4D90-82F9-9D453B9F190B}"/>
              </a:ext>
            </a:extLst>
          </p:cNvPr>
          <p:cNvSpPr txBox="1"/>
          <p:nvPr/>
        </p:nvSpPr>
        <p:spPr>
          <a:xfrm>
            <a:off x="6466358" y="3767227"/>
            <a:ext cx="19158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7</a:t>
            </a:r>
            <a:r>
              <a:rPr lang="en-US" sz="1400" b="1" baseline="30000" dirty="0"/>
              <a:t>th</a:t>
            </a:r>
            <a:r>
              <a:rPr lang="en-US" sz="1400" b="1" dirty="0"/>
              <a:t> Cepstral Coefficient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812FDF6C-11A5-4FC4-BCA5-7814BB0AFD9B}"/>
              </a:ext>
            </a:extLst>
          </p:cNvPr>
          <p:cNvSpPr txBox="1"/>
          <p:nvPr/>
        </p:nvSpPr>
        <p:spPr>
          <a:xfrm>
            <a:off x="6470962" y="4147537"/>
            <a:ext cx="1911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Differential Energy</a:t>
            </a:r>
          </a:p>
        </p:txBody>
      </p:sp>
    </p:spTree>
    <p:extLst>
      <p:ext uri="{BB962C8B-B14F-4D97-AF65-F5344CB8AC3E}">
        <p14:creationId xmlns:p14="http://schemas.microsoft.com/office/powerpoint/2010/main" val="195351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16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Vinit Shah</dc:creator>
  <cp:lastModifiedBy>Vinit Shah</cp:lastModifiedBy>
  <cp:revision>3</cp:revision>
  <dcterms:created xsi:type="dcterms:W3CDTF">2020-02-17T06:03:31Z</dcterms:created>
  <dcterms:modified xsi:type="dcterms:W3CDTF">2020-02-17T06:32:23Z</dcterms:modified>
</cp:coreProperties>
</file>