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notesMasterIdLst>
    <p:notesMasterId r:id="rId3"/>
  </p:notesMasterIdLst>
  <p:sldIdLst>
    <p:sldId id="285" r:id="rId2"/>
  </p:sldIdLst>
  <p:sldSz cx="18288000" cy="9144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57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EA8A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076" autoAdjust="0"/>
    <p:restoredTop sz="95280" autoAdjust="0"/>
  </p:normalViewPr>
  <p:slideViewPr>
    <p:cSldViewPr snapToGrid="0">
      <p:cViewPr varScale="1">
        <p:scale>
          <a:sx n="83" d="100"/>
          <a:sy n="83" d="100"/>
        </p:scale>
        <p:origin x="234" y="102"/>
      </p:cViewPr>
      <p:guideLst>
        <p:guide orient="horz" pos="2880"/>
        <p:guide pos="576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CDDF89F-52F8-4F03-87EB-19BAA8A560B9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42900" y="1143000"/>
            <a:ext cx="61722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72875A6-9D03-4636-B619-E0857D04C03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77752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86000" y="1496484"/>
            <a:ext cx="13716000" cy="3183467"/>
          </a:xfrm>
        </p:spPr>
        <p:txBody>
          <a:bodyPr anchor="b"/>
          <a:lstStyle>
            <a:lvl1pPr algn="ctr"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86000" y="4802717"/>
            <a:ext cx="13716000" cy="2207683"/>
          </a:xfrm>
        </p:spPr>
        <p:txBody>
          <a:bodyPr/>
          <a:lstStyle>
            <a:lvl1pPr marL="0" indent="0" algn="ctr">
              <a:buNone/>
              <a:defRPr sz="3200"/>
            </a:lvl1pPr>
            <a:lvl2pPr marL="609585" indent="0" algn="ctr">
              <a:buNone/>
              <a:defRPr sz="2667"/>
            </a:lvl2pPr>
            <a:lvl3pPr marL="1219170" indent="0" algn="ctr">
              <a:buNone/>
              <a:defRPr sz="2400"/>
            </a:lvl3pPr>
            <a:lvl4pPr marL="1828754" indent="0" algn="ctr">
              <a:buNone/>
              <a:defRPr sz="2133"/>
            </a:lvl4pPr>
            <a:lvl5pPr marL="2438339" indent="0" algn="ctr">
              <a:buNone/>
              <a:defRPr sz="2133"/>
            </a:lvl5pPr>
            <a:lvl6pPr marL="3047924" indent="0" algn="ctr">
              <a:buNone/>
              <a:defRPr sz="2133"/>
            </a:lvl6pPr>
            <a:lvl7pPr marL="3657509" indent="0" algn="ctr">
              <a:buNone/>
              <a:defRPr sz="2133"/>
            </a:lvl7pPr>
            <a:lvl8pPr marL="4267093" indent="0" algn="ctr">
              <a:buNone/>
              <a:defRPr sz="2133"/>
            </a:lvl8pPr>
            <a:lvl9pPr marL="4876678" indent="0" algn="ctr">
              <a:buNone/>
              <a:defRPr sz="2133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53556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6665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3087350" y="486834"/>
            <a:ext cx="3943350" cy="7749117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0" y="486834"/>
            <a:ext cx="11601450" cy="77491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04468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8003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47775" y="2279652"/>
            <a:ext cx="15773400" cy="3803649"/>
          </a:xfrm>
        </p:spPr>
        <p:txBody>
          <a:bodyPr anchor="b"/>
          <a:lstStyle>
            <a:lvl1pPr>
              <a:defRPr sz="8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47775" y="6119285"/>
            <a:ext cx="15773400" cy="2000249"/>
          </a:xfrm>
        </p:spPr>
        <p:txBody>
          <a:bodyPr/>
          <a:lstStyle>
            <a:lvl1pPr marL="0" indent="0">
              <a:buNone/>
              <a:defRPr sz="3200">
                <a:solidFill>
                  <a:schemeClr val="tx1">
                    <a:tint val="75000"/>
                  </a:schemeClr>
                </a:solidFill>
              </a:defRPr>
            </a:lvl1pPr>
            <a:lvl2pPr marL="609585" indent="0">
              <a:buNone/>
              <a:defRPr sz="2667">
                <a:solidFill>
                  <a:schemeClr val="tx1">
                    <a:tint val="75000"/>
                  </a:schemeClr>
                </a:solidFill>
              </a:defRPr>
            </a:lvl2pPr>
            <a:lvl3pPr marL="121917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3pPr>
            <a:lvl4pPr marL="182875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4pPr>
            <a:lvl5pPr marL="243833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5pPr>
            <a:lvl6pPr marL="3047924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6pPr>
            <a:lvl7pPr marL="3657509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7pPr>
            <a:lvl8pPr marL="4267093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8pPr>
            <a:lvl9pPr marL="4876678" indent="0">
              <a:buNone/>
              <a:defRPr sz="2133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9504276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9258300" y="2434167"/>
            <a:ext cx="7772400" cy="5801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5163298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2" y="486834"/>
            <a:ext cx="15773400" cy="1767417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9683" y="2241551"/>
            <a:ext cx="7736681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9683" y="3340100"/>
            <a:ext cx="7736681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9258300" y="2241551"/>
            <a:ext cx="7774782" cy="1098549"/>
          </a:xfrm>
        </p:spPr>
        <p:txBody>
          <a:bodyPr anchor="b"/>
          <a:lstStyle>
            <a:lvl1pPr marL="0" indent="0">
              <a:buNone/>
              <a:defRPr sz="3200" b="1"/>
            </a:lvl1pPr>
            <a:lvl2pPr marL="609585" indent="0">
              <a:buNone/>
              <a:defRPr sz="2667" b="1"/>
            </a:lvl2pPr>
            <a:lvl3pPr marL="1219170" indent="0">
              <a:buNone/>
              <a:defRPr sz="2400" b="1"/>
            </a:lvl3pPr>
            <a:lvl4pPr marL="1828754" indent="0">
              <a:buNone/>
              <a:defRPr sz="2133" b="1"/>
            </a:lvl4pPr>
            <a:lvl5pPr marL="2438339" indent="0">
              <a:buNone/>
              <a:defRPr sz="2133" b="1"/>
            </a:lvl5pPr>
            <a:lvl6pPr marL="3047924" indent="0">
              <a:buNone/>
              <a:defRPr sz="2133" b="1"/>
            </a:lvl6pPr>
            <a:lvl7pPr marL="3657509" indent="0">
              <a:buNone/>
              <a:defRPr sz="2133" b="1"/>
            </a:lvl7pPr>
            <a:lvl8pPr marL="4267093" indent="0">
              <a:buNone/>
              <a:defRPr sz="2133" b="1"/>
            </a:lvl8pPr>
            <a:lvl9pPr marL="4876678" indent="0">
              <a:buNone/>
              <a:defRPr sz="2133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9258300" y="3340100"/>
            <a:ext cx="7774782" cy="4912784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914760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9113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6540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4782" y="1316567"/>
            <a:ext cx="9258300" cy="6498167"/>
          </a:xfrm>
        </p:spPr>
        <p:txBody>
          <a:bodyPr/>
          <a:lstStyle>
            <a:lvl1pPr>
              <a:defRPr sz="4267"/>
            </a:lvl1pPr>
            <a:lvl2pPr>
              <a:defRPr sz="3733"/>
            </a:lvl2pPr>
            <a:lvl3pPr>
              <a:defRPr sz="3200"/>
            </a:lvl3pPr>
            <a:lvl4pPr>
              <a:defRPr sz="2667"/>
            </a:lvl4pPr>
            <a:lvl5pPr>
              <a:defRPr sz="2667"/>
            </a:lvl5pPr>
            <a:lvl6pPr>
              <a:defRPr sz="2667"/>
            </a:lvl6pPr>
            <a:lvl7pPr>
              <a:defRPr sz="2667"/>
            </a:lvl7pPr>
            <a:lvl8pPr>
              <a:defRPr sz="2667"/>
            </a:lvl8pPr>
            <a:lvl9pPr>
              <a:defRPr sz="2667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2073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9683" y="609600"/>
            <a:ext cx="5898356" cy="2133600"/>
          </a:xfrm>
        </p:spPr>
        <p:txBody>
          <a:bodyPr anchor="b"/>
          <a:lstStyle>
            <a:lvl1pPr>
              <a:defRPr sz="4267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7774782" y="1316567"/>
            <a:ext cx="9258300" cy="6498167"/>
          </a:xfrm>
        </p:spPr>
        <p:txBody>
          <a:bodyPr anchor="t"/>
          <a:lstStyle>
            <a:lvl1pPr marL="0" indent="0">
              <a:buNone/>
              <a:defRPr sz="4267"/>
            </a:lvl1pPr>
            <a:lvl2pPr marL="609585" indent="0">
              <a:buNone/>
              <a:defRPr sz="3733"/>
            </a:lvl2pPr>
            <a:lvl3pPr marL="1219170" indent="0">
              <a:buNone/>
              <a:defRPr sz="3200"/>
            </a:lvl3pPr>
            <a:lvl4pPr marL="1828754" indent="0">
              <a:buNone/>
              <a:defRPr sz="2667"/>
            </a:lvl4pPr>
            <a:lvl5pPr marL="2438339" indent="0">
              <a:buNone/>
              <a:defRPr sz="2667"/>
            </a:lvl5pPr>
            <a:lvl6pPr marL="3047924" indent="0">
              <a:buNone/>
              <a:defRPr sz="2667"/>
            </a:lvl6pPr>
            <a:lvl7pPr marL="3657509" indent="0">
              <a:buNone/>
              <a:defRPr sz="2667"/>
            </a:lvl7pPr>
            <a:lvl8pPr marL="4267093" indent="0">
              <a:buNone/>
              <a:defRPr sz="2667"/>
            </a:lvl8pPr>
            <a:lvl9pPr marL="4876678" indent="0">
              <a:buNone/>
              <a:defRPr sz="2667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259683" y="2743200"/>
            <a:ext cx="5898356" cy="5082117"/>
          </a:xfrm>
        </p:spPr>
        <p:txBody>
          <a:bodyPr/>
          <a:lstStyle>
            <a:lvl1pPr marL="0" indent="0">
              <a:buNone/>
              <a:defRPr sz="2133"/>
            </a:lvl1pPr>
            <a:lvl2pPr marL="609585" indent="0">
              <a:buNone/>
              <a:defRPr sz="1867"/>
            </a:lvl2pPr>
            <a:lvl3pPr marL="1219170" indent="0">
              <a:buNone/>
              <a:defRPr sz="1600"/>
            </a:lvl3pPr>
            <a:lvl4pPr marL="1828754" indent="0">
              <a:buNone/>
              <a:defRPr sz="1333"/>
            </a:lvl4pPr>
            <a:lvl5pPr marL="2438339" indent="0">
              <a:buNone/>
              <a:defRPr sz="1333"/>
            </a:lvl5pPr>
            <a:lvl6pPr marL="3047924" indent="0">
              <a:buNone/>
              <a:defRPr sz="1333"/>
            </a:lvl6pPr>
            <a:lvl7pPr marL="3657509" indent="0">
              <a:buNone/>
              <a:defRPr sz="1333"/>
            </a:lvl7pPr>
            <a:lvl8pPr marL="4267093" indent="0">
              <a:buNone/>
              <a:defRPr sz="1333"/>
            </a:lvl8pPr>
            <a:lvl9pPr marL="4876678" indent="0">
              <a:buNone/>
              <a:defRPr sz="1333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7850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7300" y="486834"/>
            <a:ext cx="15773400" cy="176741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7300" y="2434167"/>
            <a:ext cx="15773400" cy="5801784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73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2AFAC7-9529-4A9A-BF85-B7BA5F258E30}" type="datetimeFigureOut">
              <a:rPr lang="en-US" smtClean="0"/>
              <a:t>2/19/2020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057900" y="8475134"/>
            <a:ext cx="61722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2915900" y="8475134"/>
            <a:ext cx="4114800" cy="48683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6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2515F7-53E5-4A62-8A83-FD482F75CCC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653379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1219170" rtl="0" eaLnBrk="1" latinLnBrk="0" hangingPunct="1">
        <a:lnSpc>
          <a:spcPct val="90000"/>
        </a:lnSpc>
        <a:spcBef>
          <a:spcPct val="0"/>
        </a:spcBef>
        <a:buNone/>
        <a:defRPr sz="5867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04792" indent="-304792" algn="l" defTabSz="1219170" rtl="0" eaLnBrk="1" latinLnBrk="0" hangingPunct="1">
        <a:lnSpc>
          <a:spcPct val="90000"/>
        </a:lnSpc>
        <a:spcBef>
          <a:spcPts val="1333"/>
        </a:spcBef>
        <a:buFont typeface="Arial" panose="020B0604020202020204" pitchFamily="34" charset="0"/>
        <a:buChar char="•"/>
        <a:defRPr sz="3733" kern="1200">
          <a:solidFill>
            <a:schemeClr val="tx1"/>
          </a:solidFill>
          <a:latin typeface="+mn-lt"/>
          <a:ea typeface="+mn-ea"/>
          <a:cs typeface="+mn-cs"/>
        </a:defRPr>
      </a:lvl1pPr>
      <a:lvl2pPr marL="91437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2pPr>
      <a:lvl3pPr marL="1523962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667" kern="1200">
          <a:solidFill>
            <a:schemeClr val="tx1"/>
          </a:solidFill>
          <a:latin typeface="+mn-lt"/>
          <a:ea typeface="+mn-ea"/>
          <a:cs typeface="+mn-cs"/>
        </a:defRPr>
      </a:lvl3pPr>
      <a:lvl4pPr marL="2133547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74313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35271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962301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571886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5181470" indent="-304792" algn="l" defTabSz="1219170" rtl="0" eaLnBrk="1" latinLnBrk="0" hangingPunct="1">
        <a:lnSpc>
          <a:spcPct val="90000"/>
        </a:lnSpc>
        <a:spcBef>
          <a:spcPts val="667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609585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219170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82875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4pPr>
      <a:lvl5pPr marL="243833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5pPr>
      <a:lvl6pPr marL="3047924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6pPr>
      <a:lvl7pPr marL="3657509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7pPr>
      <a:lvl8pPr marL="4267093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8pPr>
      <a:lvl9pPr marL="4876678" algn="l" defTabSz="1219170" rtl="0" eaLnBrk="1" latinLnBrk="0" hangingPunct="1">
        <a:defRPr sz="24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439E2BC6-6A41-41DF-80A2-50D3B81AA141}"/>
              </a:ext>
            </a:extLst>
          </p:cNvPr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806" t="9926" r="8880" b="4779"/>
          <a:stretch/>
        </p:blipFill>
        <p:spPr bwMode="auto">
          <a:xfrm>
            <a:off x="512956" y="379141"/>
            <a:ext cx="16403444" cy="8062331"/>
          </a:xfrm>
          <a:prstGeom prst="rect">
            <a:avLst/>
          </a:prstGeom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3" name="TextBox 2">
            <a:extLst>
              <a:ext uri="{FF2B5EF4-FFF2-40B4-BE49-F238E27FC236}">
                <a16:creationId xmlns:a16="http://schemas.microsoft.com/office/drawing/2014/main" id="{A536CC7F-5DD5-433E-9FCC-595357A79BC9}"/>
              </a:ext>
            </a:extLst>
          </p:cNvPr>
          <p:cNvSpPr txBox="1"/>
          <p:nvPr/>
        </p:nvSpPr>
        <p:spPr>
          <a:xfrm>
            <a:off x="610858" y="297625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1.00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E69B8084-89B5-4190-BBCB-BCFF74AA3F14}"/>
              </a:ext>
            </a:extLst>
          </p:cNvPr>
          <p:cNvSpPr txBox="1"/>
          <p:nvPr/>
        </p:nvSpPr>
        <p:spPr>
          <a:xfrm>
            <a:off x="610858" y="1500325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0.90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A48D5F04-6A76-4F0B-93D1-BCB8FC078FC9}"/>
              </a:ext>
            </a:extLst>
          </p:cNvPr>
          <p:cNvSpPr txBox="1"/>
          <p:nvPr/>
        </p:nvSpPr>
        <p:spPr>
          <a:xfrm>
            <a:off x="601630" y="5144215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0.60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C1BD0893-530C-4CB7-9B76-20319A9FC7D6}"/>
              </a:ext>
            </a:extLst>
          </p:cNvPr>
          <p:cNvSpPr txBox="1"/>
          <p:nvPr/>
        </p:nvSpPr>
        <p:spPr>
          <a:xfrm>
            <a:off x="601631" y="2703025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0.80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4255AEA6-0CD7-42BB-94A6-9FBF62D5C0A0}"/>
              </a:ext>
            </a:extLst>
          </p:cNvPr>
          <p:cNvSpPr txBox="1"/>
          <p:nvPr/>
        </p:nvSpPr>
        <p:spPr>
          <a:xfrm>
            <a:off x="574907" y="7585405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0.40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297C260B-BBEB-4E68-8430-B2D098F44D76}"/>
              </a:ext>
            </a:extLst>
          </p:cNvPr>
          <p:cNvSpPr txBox="1"/>
          <p:nvPr/>
        </p:nvSpPr>
        <p:spPr>
          <a:xfrm>
            <a:off x="2741564" y="7910866"/>
            <a:ext cx="1242032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0.025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>
            <a:extLst>
              <a:ext uri="{FF2B5EF4-FFF2-40B4-BE49-F238E27FC236}">
                <a16:creationId xmlns:a16="http://schemas.microsoft.com/office/drawing/2014/main" id="{C59CC885-286F-4EDB-A871-8735CA2E9584}"/>
              </a:ext>
            </a:extLst>
          </p:cNvPr>
          <p:cNvSpPr txBox="1"/>
          <p:nvPr/>
        </p:nvSpPr>
        <p:spPr>
          <a:xfrm>
            <a:off x="4627269" y="7924868"/>
            <a:ext cx="1242032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0.050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ED0913F7-B46A-4A08-9DD2-AC1EBDB52587}"/>
              </a:ext>
            </a:extLst>
          </p:cNvPr>
          <p:cNvSpPr txBox="1"/>
          <p:nvPr/>
        </p:nvSpPr>
        <p:spPr>
          <a:xfrm>
            <a:off x="6556419" y="7910866"/>
            <a:ext cx="1490640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0.075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434DFEB2-F307-4788-A79C-19EFED095BA8}"/>
              </a:ext>
            </a:extLst>
          </p:cNvPr>
          <p:cNvSpPr txBox="1"/>
          <p:nvPr/>
        </p:nvSpPr>
        <p:spPr>
          <a:xfrm>
            <a:off x="8398680" y="7923958"/>
            <a:ext cx="1490640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0.100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C3419D1B-CD33-4837-9553-229EED560E4E}"/>
              </a:ext>
            </a:extLst>
          </p:cNvPr>
          <p:cNvSpPr txBox="1"/>
          <p:nvPr/>
        </p:nvSpPr>
        <p:spPr>
          <a:xfrm>
            <a:off x="16197867" y="7877156"/>
            <a:ext cx="1070154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0.200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F2AC2766-E7A0-4521-A61D-DEAC8A0A39AC}"/>
              </a:ext>
            </a:extLst>
          </p:cNvPr>
          <p:cNvSpPr txBox="1"/>
          <p:nvPr/>
        </p:nvSpPr>
        <p:spPr>
          <a:xfrm>
            <a:off x="1371600" y="7923958"/>
            <a:ext cx="1242032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200" b="1" dirty="0">
                <a:latin typeface="Arial" panose="020B0604020202020204" pitchFamily="34" charset="0"/>
                <a:cs typeface="Arial" panose="020B0604020202020204" pitchFamily="34" charset="0"/>
              </a:rPr>
              <a:t>0.00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CC2AC85F-A1FB-4350-98DA-206E3596E4E6}"/>
              </a:ext>
            </a:extLst>
          </p:cNvPr>
          <p:cNvSpPr txBox="1"/>
          <p:nvPr/>
        </p:nvSpPr>
        <p:spPr>
          <a:xfrm>
            <a:off x="7686085" y="8403309"/>
            <a:ext cx="2805255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False Positive Rate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28F27437-D37D-4D0C-A9A9-701F126C6716}"/>
              </a:ext>
            </a:extLst>
          </p:cNvPr>
          <p:cNvSpPr txBox="1"/>
          <p:nvPr/>
        </p:nvSpPr>
        <p:spPr>
          <a:xfrm rot="16200000">
            <a:off x="-1106981" y="4345029"/>
            <a:ext cx="2909451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False Negative Rate</a:t>
            </a:r>
          </a:p>
        </p:txBody>
      </p:sp>
      <p:grpSp>
        <p:nvGrpSpPr>
          <p:cNvPr id="17" name="Group 16">
            <a:extLst>
              <a:ext uri="{FF2B5EF4-FFF2-40B4-BE49-F238E27FC236}">
                <a16:creationId xmlns:a16="http://schemas.microsoft.com/office/drawing/2014/main" id="{453EEECE-2D54-4C68-81E9-20AB359A52E6}"/>
              </a:ext>
            </a:extLst>
          </p:cNvPr>
          <p:cNvGrpSpPr/>
          <p:nvPr/>
        </p:nvGrpSpPr>
        <p:grpSpPr>
          <a:xfrm>
            <a:off x="13264588" y="687426"/>
            <a:ext cx="3337320" cy="2429848"/>
            <a:chOff x="13507278" y="795130"/>
            <a:chExt cx="3846984" cy="2876304"/>
          </a:xfrm>
        </p:grpSpPr>
        <p:grpSp>
          <p:nvGrpSpPr>
            <p:cNvPr id="18" name="Group 17">
              <a:extLst>
                <a:ext uri="{FF2B5EF4-FFF2-40B4-BE49-F238E27FC236}">
                  <a16:creationId xmlns:a16="http://schemas.microsoft.com/office/drawing/2014/main" id="{31C01809-E456-479F-B3F6-0B1711A5BC0D}"/>
                </a:ext>
              </a:extLst>
            </p:cNvPr>
            <p:cNvGrpSpPr/>
            <p:nvPr/>
          </p:nvGrpSpPr>
          <p:grpSpPr>
            <a:xfrm>
              <a:off x="13634699" y="845934"/>
              <a:ext cx="3719562" cy="2732451"/>
              <a:chOff x="10380335" y="1430710"/>
              <a:chExt cx="3719562" cy="2732451"/>
            </a:xfrm>
          </p:grpSpPr>
          <p:pic>
            <p:nvPicPr>
              <p:cNvPr id="20" name="Picture 19">
                <a:extLst>
                  <a:ext uri="{FF2B5EF4-FFF2-40B4-BE49-F238E27FC236}">
                    <a16:creationId xmlns:a16="http://schemas.microsoft.com/office/drawing/2014/main" id="{4513FC37-7D4F-4590-919F-9FBFF7640584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/>
              <a:stretch>
                <a:fillRect/>
              </a:stretch>
            </p:blipFill>
            <p:spPr>
              <a:xfrm>
                <a:off x="10380335" y="1531883"/>
                <a:ext cx="607617" cy="2576483"/>
              </a:xfrm>
              <a:prstGeom prst="rect">
                <a:avLst/>
              </a:prstGeom>
            </p:spPr>
          </p:pic>
          <p:sp>
            <p:nvSpPr>
              <p:cNvPr id="21" name="TextBox 20">
                <a:extLst>
                  <a:ext uri="{FF2B5EF4-FFF2-40B4-BE49-F238E27FC236}">
                    <a16:creationId xmlns:a16="http://schemas.microsoft.com/office/drawing/2014/main" id="{AB07DBBD-49B4-41D4-BB80-FCD8D4EFF824}"/>
                  </a:ext>
                </a:extLst>
              </p:cNvPr>
              <p:cNvSpPr txBox="1"/>
              <p:nvPr/>
            </p:nvSpPr>
            <p:spPr>
              <a:xfrm>
                <a:off x="11071826" y="1430710"/>
                <a:ext cx="3028071" cy="2732451"/>
              </a:xfrm>
              <a:prstGeom prst="rect">
                <a:avLst/>
              </a:prstGeom>
              <a:solidFill>
                <a:schemeClr val="bg1"/>
              </a:solidFill>
            </p:spPr>
            <p:txBody>
              <a:bodyPr wrap="square" lIns="0" rIns="0" rtlCol="0">
                <a:spAutoFit/>
              </a:bodyPr>
              <a:lstStyle/>
              <a:p>
                <a:r>
                  <a:rPr lang="en-US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hmm_sda</a:t>
                </a:r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hmm_lstm</a:t>
                </a:r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ipca_lstm</a:t>
                </a:r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cnn</a:t>
                </a:r>
                <a:r>
                  <a:rPr lang="en-US" b="1" err="1">
                    <a:latin typeface="Arial" panose="020B0604020202020204" pitchFamily="34" charset="0"/>
                    <a:cs typeface="Arial" panose="020B0604020202020204" pitchFamily="34" charset="0"/>
                  </a:rPr>
                  <a:t>_</a:t>
                </a:r>
                <a:r>
                  <a:rPr lang="en-US" b="1">
                    <a:latin typeface="Arial" panose="020B0604020202020204" pitchFamily="34" charset="0"/>
                    <a:cs typeface="Arial" panose="020B0604020202020204" pitchFamily="34" charset="0"/>
                  </a:rPr>
                  <a:t>mlp</a:t>
                </a:r>
              </a:p>
              <a:p>
                <a:r>
                  <a:rPr lang="en-US" b="1">
                    <a:latin typeface="Arial" panose="020B0604020202020204" pitchFamily="34" charset="0"/>
                    <a:cs typeface="Arial" panose="020B0604020202020204" pitchFamily="34" charset="0"/>
                  </a:rPr>
                  <a:t>cnn_gru</a:t>
                </a:r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resnet</a:t>
                </a:r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cnn_lstm</a:t>
                </a:r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  <a:p>
                <a:r>
                  <a:rPr lang="en-US" b="1" dirty="0" err="1">
                    <a:latin typeface="Arial" panose="020B0604020202020204" pitchFamily="34" charset="0"/>
                    <a:cs typeface="Arial" panose="020B0604020202020204" pitchFamily="34" charset="0"/>
                  </a:rPr>
                  <a:t>channel_based_lstm</a:t>
                </a:r>
                <a:endParaRPr lang="en-US" b="1" dirty="0">
                  <a:latin typeface="Arial" panose="020B0604020202020204" pitchFamily="34" charset="0"/>
                  <a:cs typeface="Arial" panose="020B0604020202020204" pitchFamily="34" charset="0"/>
                </a:endParaRPr>
              </a:p>
            </p:txBody>
          </p:sp>
        </p:grpSp>
        <p:sp>
          <p:nvSpPr>
            <p:cNvPr id="19" name="Rectangle 18">
              <a:extLst>
                <a:ext uri="{FF2B5EF4-FFF2-40B4-BE49-F238E27FC236}">
                  <a16:creationId xmlns:a16="http://schemas.microsoft.com/office/drawing/2014/main" id="{95C8754A-94C4-4357-927D-298FFFE9E39D}"/>
                </a:ext>
              </a:extLst>
            </p:cNvPr>
            <p:cNvSpPr/>
            <p:nvPr/>
          </p:nvSpPr>
          <p:spPr>
            <a:xfrm>
              <a:off x="13507278" y="795130"/>
              <a:ext cx="3846984" cy="2876304"/>
            </a:xfrm>
            <a:prstGeom prst="rect">
              <a:avLst/>
            </a:prstGeom>
            <a:noFill/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22" name="TextBox 21">
            <a:extLst>
              <a:ext uri="{FF2B5EF4-FFF2-40B4-BE49-F238E27FC236}">
                <a16:creationId xmlns:a16="http://schemas.microsoft.com/office/drawing/2014/main" id="{A7CA40EE-E3CB-404E-854C-FC9998E497D0}"/>
              </a:ext>
            </a:extLst>
          </p:cNvPr>
          <p:cNvSpPr txBox="1"/>
          <p:nvPr/>
        </p:nvSpPr>
        <p:spPr>
          <a:xfrm>
            <a:off x="601630" y="6336488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0.50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3" name="TextBox 22">
            <a:extLst>
              <a:ext uri="{FF2B5EF4-FFF2-40B4-BE49-F238E27FC236}">
                <a16:creationId xmlns:a16="http://schemas.microsoft.com/office/drawing/2014/main" id="{50880F61-F773-4F1E-9DD2-422D86B99476}"/>
              </a:ext>
            </a:extLst>
          </p:cNvPr>
          <p:cNvSpPr txBox="1"/>
          <p:nvPr/>
        </p:nvSpPr>
        <p:spPr>
          <a:xfrm>
            <a:off x="10322592" y="7923958"/>
            <a:ext cx="1490640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0.125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4" name="TextBox 23">
            <a:extLst>
              <a:ext uri="{FF2B5EF4-FFF2-40B4-BE49-F238E27FC236}">
                <a16:creationId xmlns:a16="http://schemas.microsoft.com/office/drawing/2014/main" id="{39544379-7DF8-4DC0-B68A-F42C7CE24328}"/>
              </a:ext>
            </a:extLst>
          </p:cNvPr>
          <p:cNvSpPr txBox="1"/>
          <p:nvPr/>
        </p:nvSpPr>
        <p:spPr>
          <a:xfrm>
            <a:off x="12246504" y="7921725"/>
            <a:ext cx="1490640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0.150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67491AD6-8415-414F-A0C6-7890AA444228}"/>
              </a:ext>
            </a:extLst>
          </p:cNvPr>
          <p:cNvSpPr txBox="1"/>
          <p:nvPr/>
        </p:nvSpPr>
        <p:spPr>
          <a:xfrm>
            <a:off x="14280991" y="7920976"/>
            <a:ext cx="1490640" cy="492443"/>
          </a:xfrm>
          <a:prstGeom prst="rect">
            <a:avLst/>
          </a:prstGeom>
          <a:solidFill>
            <a:schemeClr val="bg1"/>
          </a:solidFill>
        </p:spPr>
        <p:txBody>
          <a:bodyPr wrap="square" lIns="0" tIns="0" rIns="0" bIns="0" rtlCol="0">
            <a:spAutoFit/>
          </a:bodyPr>
          <a:lstStyle/>
          <a:p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0.175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6" name="TextBox 25">
            <a:extLst>
              <a:ext uri="{FF2B5EF4-FFF2-40B4-BE49-F238E27FC236}">
                <a16:creationId xmlns:a16="http://schemas.microsoft.com/office/drawing/2014/main" id="{7F814A55-4ADF-4DEA-90C8-88A4EC31CA46}"/>
              </a:ext>
            </a:extLst>
          </p:cNvPr>
          <p:cNvSpPr txBox="1"/>
          <p:nvPr/>
        </p:nvSpPr>
        <p:spPr>
          <a:xfrm rot="16200000">
            <a:off x="4512" y="4015700"/>
            <a:ext cx="1529265" cy="461665"/>
          </a:xfrm>
          <a:prstGeom prst="rect">
            <a:avLst/>
          </a:prstGeom>
          <a:solidFill>
            <a:schemeClr val="bg1"/>
          </a:solidFill>
        </p:spPr>
        <p:txBody>
          <a:bodyPr wrap="none" lIns="0" rIns="0" rtlCol="0">
            <a:spAutoFit/>
          </a:bodyPr>
          <a:lstStyle/>
          <a:p>
            <a:r>
              <a:rPr lang="en-US" sz="2400" b="1">
                <a:latin typeface="Arial" panose="020B0604020202020204" pitchFamily="34" charset="0"/>
                <a:cs typeface="Arial" panose="020B0604020202020204" pitchFamily="34" charset="0"/>
              </a:rPr>
              <a:t>                  </a:t>
            </a:r>
            <a:endParaRPr lang="en-US" sz="24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7" name="TextBox 26">
            <a:extLst>
              <a:ext uri="{FF2B5EF4-FFF2-40B4-BE49-F238E27FC236}">
                <a16:creationId xmlns:a16="http://schemas.microsoft.com/office/drawing/2014/main" id="{121A6715-68CC-4223-9D5F-9FCA39C9D44B}"/>
              </a:ext>
            </a:extLst>
          </p:cNvPr>
          <p:cNvSpPr txBox="1"/>
          <p:nvPr/>
        </p:nvSpPr>
        <p:spPr>
          <a:xfrm>
            <a:off x="543616" y="3921778"/>
            <a:ext cx="796693" cy="584775"/>
          </a:xfrm>
          <a:prstGeom prst="rect">
            <a:avLst/>
          </a:prstGeom>
          <a:solidFill>
            <a:schemeClr val="bg1"/>
          </a:solidFill>
        </p:spPr>
        <p:txBody>
          <a:bodyPr wrap="square" lIns="0" rIns="0" rtlCol="0">
            <a:spAutoFit/>
          </a:bodyPr>
          <a:lstStyle/>
          <a:p>
            <a:r>
              <a:rPr lang="en-US" sz="3200" b="1">
                <a:latin typeface="Arial" panose="020B0604020202020204" pitchFamily="34" charset="0"/>
                <a:cs typeface="Arial" panose="020B0604020202020204" pitchFamily="34" charset="0"/>
              </a:rPr>
              <a:t>0.70</a:t>
            </a:r>
            <a:endParaRPr lang="en-US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370968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14267</TotalTime>
  <Words>47</Words>
  <Application>Microsoft Office PowerPoint</Application>
  <PresentationFormat>Custom</PresentationFormat>
  <Paragraphs>27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S. López de Diego</dc:creator>
  <cp:lastModifiedBy>Vinit Shah</cp:lastModifiedBy>
  <cp:revision>296</cp:revision>
  <dcterms:created xsi:type="dcterms:W3CDTF">2016-10-27T01:02:21Z</dcterms:created>
  <dcterms:modified xsi:type="dcterms:W3CDTF">2020-02-19T09:16:48Z</dcterms:modified>
</cp:coreProperties>
</file>