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6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>
        <p:scale>
          <a:sx n="84" d="100"/>
          <a:sy n="84" d="100"/>
        </p:scale>
        <p:origin x="174" y="60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0BD78-9EAE-4896-AACB-F126738C88F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6" t="10143" r="7953" b="5672"/>
          <a:stretch/>
        </p:blipFill>
        <p:spPr bwMode="auto">
          <a:xfrm>
            <a:off x="579863" y="234176"/>
            <a:ext cx="17373599" cy="85083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439E4B1-0CB1-4893-B8DD-7A1CFB6C295D}"/>
              </a:ext>
            </a:extLst>
          </p:cNvPr>
          <p:cNvSpPr txBox="1"/>
          <p:nvPr/>
        </p:nvSpPr>
        <p:spPr>
          <a:xfrm>
            <a:off x="610857" y="234249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9F11C6-A266-48A4-B4DC-E332B6CF0A57}"/>
              </a:ext>
            </a:extLst>
          </p:cNvPr>
          <p:cNvSpPr txBox="1"/>
          <p:nvPr/>
        </p:nvSpPr>
        <p:spPr>
          <a:xfrm>
            <a:off x="619707" y="1707917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B9AC70-C75E-4AA0-8DB7-B3B81F477693}"/>
              </a:ext>
            </a:extLst>
          </p:cNvPr>
          <p:cNvSpPr txBox="1"/>
          <p:nvPr/>
        </p:nvSpPr>
        <p:spPr>
          <a:xfrm>
            <a:off x="610858" y="6336488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F87BE5-4E60-449E-8042-835BC44FEC68}"/>
              </a:ext>
            </a:extLst>
          </p:cNvPr>
          <p:cNvSpPr txBox="1"/>
          <p:nvPr/>
        </p:nvSpPr>
        <p:spPr>
          <a:xfrm rot="16200000">
            <a:off x="-1163850" y="4341167"/>
            <a:ext cx="29094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Negative Rate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587E35-13B0-47C3-87E5-DEAB50412A55}"/>
              </a:ext>
            </a:extLst>
          </p:cNvPr>
          <p:cNvSpPr txBox="1"/>
          <p:nvPr/>
        </p:nvSpPr>
        <p:spPr>
          <a:xfrm>
            <a:off x="610858" y="777818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0D1AEC-CC11-4991-BF32-CC312B390A55}"/>
              </a:ext>
            </a:extLst>
          </p:cNvPr>
          <p:cNvSpPr/>
          <p:nvPr/>
        </p:nvSpPr>
        <p:spPr>
          <a:xfrm rot="16200000">
            <a:off x="-143293" y="4282183"/>
            <a:ext cx="171394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3CD0F-860A-4DAD-9A7D-E5D69CCD531C}"/>
              </a:ext>
            </a:extLst>
          </p:cNvPr>
          <p:cNvSpPr txBox="1"/>
          <p:nvPr/>
        </p:nvSpPr>
        <p:spPr>
          <a:xfrm>
            <a:off x="619707" y="4796061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0D1EAD-8661-4E03-9DBD-8E9E05336687}"/>
              </a:ext>
            </a:extLst>
          </p:cNvPr>
          <p:cNvSpPr txBox="1"/>
          <p:nvPr/>
        </p:nvSpPr>
        <p:spPr>
          <a:xfrm>
            <a:off x="619707" y="3238273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AE672E-FE1C-4C94-8AE0-6FD5969CA20E}"/>
              </a:ext>
            </a:extLst>
          </p:cNvPr>
          <p:cNvSpPr txBox="1"/>
          <p:nvPr/>
        </p:nvSpPr>
        <p:spPr>
          <a:xfrm>
            <a:off x="4135223" y="8252382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E923F3-CD71-45D1-9068-C5F27FA6B299}"/>
              </a:ext>
            </a:extLst>
          </p:cNvPr>
          <p:cNvSpPr txBox="1"/>
          <p:nvPr/>
        </p:nvSpPr>
        <p:spPr>
          <a:xfrm>
            <a:off x="7354532" y="8252382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A04B48-FDB3-4255-B8CE-342E8963BE2B}"/>
              </a:ext>
            </a:extLst>
          </p:cNvPr>
          <p:cNvSpPr txBox="1"/>
          <p:nvPr/>
        </p:nvSpPr>
        <p:spPr>
          <a:xfrm>
            <a:off x="10573841" y="8252382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1EFAC6-07DE-4C32-ACDC-12D972EC1887}"/>
              </a:ext>
            </a:extLst>
          </p:cNvPr>
          <p:cNvSpPr txBox="1"/>
          <p:nvPr/>
        </p:nvSpPr>
        <p:spPr>
          <a:xfrm>
            <a:off x="13815745" y="8251247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5BB0D4-2836-4B6F-A1EB-B6C4EA65049F}"/>
              </a:ext>
            </a:extLst>
          </p:cNvPr>
          <p:cNvSpPr txBox="1"/>
          <p:nvPr/>
        </p:nvSpPr>
        <p:spPr>
          <a:xfrm>
            <a:off x="17014672" y="8205080"/>
            <a:ext cx="956161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587826-0F06-4401-80D2-D1874ECEEF1C}"/>
              </a:ext>
            </a:extLst>
          </p:cNvPr>
          <p:cNvSpPr txBox="1"/>
          <p:nvPr/>
        </p:nvSpPr>
        <p:spPr>
          <a:xfrm>
            <a:off x="1156423" y="8252382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0FF2CB-9FC5-419D-A658-D83FD85FAB3B}"/>
              </a:ext>
            </a:extLst>
          </p:cNvPr>
          <p:cNvSpPr/>
          <p:nvPr/>
        </p:nvSpPr>
        <p:spPr>
          <a:xfrm>
            <a:off x="8590910" y="8342828"/>
            <a:ext cx="171394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68905A-7D5B-437B-9B92-45DC55AF0E26}"/>
              </a:ext>
            </a:extLst>
          </p:cNvPr>
          <p:cNvSpPr txBox="1"/>
          <p:nvPr/>
        </p:nvSpPr>
        <p:spPr>
          <a:xfrm>
            <a:off x="8069569" y="8678991"/>
            <a:ext cx="280525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Positive Rate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E938BC0-2269-4582-A9EE-0B7D02D50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8878" y="695218"/>
            <a:ext cx="637088" cy="1430688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F98CAAB9-06AB-45A9-81A6-7BAFC4668613}"/>
              </a:ext>
            </a:extLst>
          </p:cNvPr>
          <p:cNvGrpSpPr/>
          <p:nvPr/>
        </p:nvGrpSpPr>
        <p:grpSpPr>
          <a:xfrm>
            <a:off x="12401549" y="526636"/>
            <a:ext cx="5091199" cy="1676400"/>
            <a:chOff x="13507278" y="795130"/>
            <a:chExt cx="3846984" cy="287630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2E4AA5-ADF2-407E-8D15-EDE497C2CFF2}"/>
                </a:ext>
              </a:extLst>
            </p:cNvPr>
            <p:cNvSpPr txBox="1"/>
            <p:nvPr/>
          </p:nvSpPr>
          <p:spPr>
            <a:xfrm>
              <a:off x="14222639" y="845934"/>
              <a:ext cx="3046760" cy="2693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rIns="0" rtlCol="0">
              <a:spAutoFit/>
            </a:bodyPr>
            <a:lstStyle/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cnn_lstm_tusz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cnn_lstm_dusz</a:t>
              </a:r>
              <a:b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channel_based_lstm_tusz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2400" b="1">
                  <a:latin typeface="Arial" panose="020B0604020202020204" pitchFamily="34" charset="0"/>
                  <a:cs typeface="Arial" panose="020B0604020202020204" pitchFamily="34" charset="0"/>
                </a:rPr>
                <a:t>channel_based_lstm_dusz</a:t>
              </a:r>
              <a:endParaRPr lang="en-US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EA5E590-D147-4959-91FE-87979F8C1EA9}"/>
                </a:ext>
              </a:extLst>
            </p:cNvPr>
            <p:cNvSpPr/>
            <p:nvPr/>
          </p:nvSpPr>
          <p:spPr>
            <a:xfrm>
              <a:off x="13507278" y="795130"/>
              <a:ext cx="3846984" cy="2876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7089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14278</TotalTime>
  <Words>43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295</cp:revision>
  <dcterms:created xsi:type="dcterms:W3CDTF">2016-10-27T01:02:21Z</dcterms:created>
  <dcterms:modified xsi:type="dcterms:W3CDTF">2020-02-19T08:52:17Z</dcterms:modified>
</cp:coreProperties>
</file>