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7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08" autoAdjust="0"/>
    <p:restoredTop sz="95280" autoAdjust="0"/>
  </p:normalViewPr>
  <p:slideViewPr>
    <p:cSldViewPr snapToGrid="0">
      <p:cViewPr varScale="1">
        <p:scale>
          <a:sx n="79" d="100"/>
          <a:sy n="79" d="100"/>
        </p:scale>
        <p:origin x="300" y="84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7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roup 225"/>
          <p:cNvGrpSpPr/>
          <p:nvPr/>
        </p:nvGrpSpPr>
        <p:grpSpPr>
          <a:xfrm>
            <a:off x="5173394" y="2193866"/>
            <a:ext cx="3941353" cy="2762052"/>
            <a:chOff x="9483636" y="1528548"/>
            <a:chExt cx="5183091" cy="3129232"/>
          </a:xfrm>
        </p:grpSpPr>
        <p:sp>
          <p:nvSpPr>
            <p:cNvPr id="100" name="Parallelogram 99"/>
            <p:cNvSpPr/>
            <p:nvPr/>
          </p:nvSpPr>
          <p:spPr>
            <a:xfrm rot="10189506">
              <a:off x="9483636" y="2805541"/>
              <a:ext cx="4410166" cy="514256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Parallelogram 100"/>
            <p:cNvSpPr/>
            <p:nvPr/>
          </p:nvSpPr>
          <p:spPr>
            <a:xfrm rot="10189506">
              <a:off x="9636036" y="2957941"/>
              <a:ext cx="4410166" cy="514256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Parallelogram 101"/>
            <p:cNvSpPr/>
            <p:nvPr/>
          </p:nvSpPr>
          <p:spPr>
            <a:xfrm rot="10189506">
              <a:off x="9788436" y="3110341"/>
              <a:ext cx="4410166" cy="514256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Parallelogram 102"/>
            <p:cNvSpPr/>
            <p:nvPr/>
          </p:nvSpPr>
          <p:spPr>
            <a:xfrm rot="10189506">
              <a:off x="9940836" y="3276481"/>
              <a:ext cx="4410166" cy="514256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ight Brace 106"/>
            <p:cNvSpPr/>
            <p:nvPr/>
          </p:nvSpPr>
          <p:spPr>
            <a:xfrm rot="19037582">
              <a:off x="13965104" y="2093721"/>
              <a:ext cx="290676" cy="931500"/>
            </a:xfrm>
            <a:prstGeom prst="rightBrace">
              <a:avLst>
                <a:gd name="adj1" fmla="val 64600"/>
                <a:gd name="adj2" fmla="val 60277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 rot="2939017">
              <a:off x="13713380" y="2174118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Time Steps</a:t>
              </a:r>
            </a:p>
          </p:txBody>
        </p:sp>
        <p:sp>
          <p:nvSpPr>
            <p:cNvPr id="109" name="Right Brace 108"/>
            <p:cNvSpPr/>
            <p:nvPr/>
          </p:nvSpPr>
          <p:spPr>
            <a:xfrm rot="4792642">
              <a:off x="12012080" y="1690100"/>
              <a:ext cx="341664" cy="4478143"/>
            </a:xfrm>
            <a:prstGeom prst="rightBrace">
              <a:avLst>
                <a:gd name="adj1" fmla="val 40436"/>
                <a:gd name="adj2" fmla="val 51911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 rot="21021779">
              <a:off x="10758340" y="4065005"/>
              <a:ext cx="2902642" cy="59277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25 First Principal Components</a:t>
              </a:r>
            </a:p>
          </p:txBody>
        </p:sp>
      </p:grpSp>
      <p:grpSp>
        <p:nvGrpSpPr>
          <p:cNvPr id="231" name="Group 230"/>
          <p:cNvGrpSpPr/>
          <p:nvPr/>
        </p:nvGrpSpPr>
        <p:grpSpPr>
          <a:xfrm rot="21419469">
            <a:off x="2667780" y="1649204"/>
            <a:ext cx="2459598" cy="3664463"/>
            <a:chOff x="5854890" y="1167907"/>
            <a:chExt cx="2459598" cy="3664463"/>
          </a:xfrm>
        </p:grpSpPr>
        <p:sp>
          <p:nvSpPr>
            <p:cNvPr id="69" name="Parallelogram 68"/>
            <p:cNvSpPr/>
            <p:nvPr/>
          </p:nvSpPr>
          <p:spPr>
            <a:xfrm rot="10189506">
              <a:off x="5903013" y="20621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Parallelogram 69"/>
            <p:cNvSpPr/>
            <p:nvPr/>
          </p:nvSpPr>
          <p:spPr>
            <a:xfrm rot="10189506">
              <a:off x="6055413" y="22145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Parallelogram 70"/>
            <p:cNvSpPr/>
            <p:nvPr/>
          </p:nvSpPr>
          <p:spPr>
            <a:xfrm rot="10189506">
              <a:off x="6207813" y="23669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arallelogram 71"/>
            <p:cNvSpPr/>
            <p:nvPr/>
          </p:nvSpPr>
          <p:spPr>
            <a:xfrm rot="10189506">
              <a:off x="6360213" y="25193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Parallelogram 8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Parallelogram 84"/>
            <p:cNvSpPr/>
            <p:nvPr/>
          </p:nvSpPr>
          <p:spPr>
            <a:xfrm rot="10189506">
              <a:off x="6665013" y="28241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ight Brace 90"/>
            <p:cNvSpPr/>
            <p:nvPr/>
          </p:nvSpPr>
          <p:spPr>
            <a:xfrm rot="4893095">
              <a:off x="7386340" y="3578124"/>
              <a:ext cx="185911" cy="1377930"/>
            </a:xfrm>
            <a:prstGeom prst="rightBrace">
              <a:avLst>
                <a:gd name="adj1" fmla="val 34885"/>
                <a:gd name="adj2" fmla="val 49650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ight Brace 91"/>
            <p:cNvSpPr/>
            <p:nvPr/>
          </p:nvSpPr>
          <p:spPr>
            <a:xfrm rot="18996201">
              <a:off x="7607963" y="1497990"/>
              <a:ext cx="349881" cy="1403514"/>
            </a:xfrm>
            <a:prstGeom prst="rightBrace">
              <a:avLst>
                <a:gd name="adj1" fmla="val 33274"/>
                <a:gd name="adj2" fmla="val 47399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715571" y="4524593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Feature Length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 rot="16200000">
              <a:off x="5209320" y="3858272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Channels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 rot="2720436">
              <a:off x="7203218" y="1813477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Time Steps</a:t>
              </a:r>
            </a:p>
          </p:txBody>
        </p:sp>
        <p:sp>
          <p:nvSpPr>
            <p:cNvPr id="99" name="Right Brace 98"/>
            <p:cNvSpPr/>
            <p:nvPr/>
          </p:nvSpPr>
          <p:spPr>
            <a:xfrm rot="11009849">
              <a:off x="6401900" y="2888317"/>
              <a:ext cx="319496" cy="1403514"/>
            </a:xfrm>
            <a:prstGeom prst="rightBrace">
              <a:avLst>
                <a:gd name="adj1" fmla="val 23301"/>
                <a:gd name="adj2" fmla="val 14113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4" name="Rectangle 73"/>
          <p:cNvSpPr/>
          <p:nvPr/>
        </p:nvSpPr>
        <p:spPr>
          <a:xfrm>
            <a:off x="743215" y="1516277"/>
            <a:ext cx="1478078" cy="77178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Feature </a:t>
            </a:r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Extraction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4295277" y="3982325"/>
            <a:ext cx="1238080" cy="60026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 rot="21008441">
            <a:off x="5763133" y="2866965"/>
            <a:ext cx="1798201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Incremental PCA</a:t>
            </a:r>
          </a:p>
        </p:txBody>
      </p:sp>
      <p:grpSp>
        <p:nvGrpSpPr>
          <p:cNvPr id="238" name="Group 237"/>
          <p:cNvGrpSpPr/>
          <p:nvPr/>
        </p:nvGrpSpPr>
        <p:grpSpPr>
          <a:xfrm>
            <a:off x="-531350" y="2820472"/>
            <a:ext cx="3837604" cy="2660832"/>
            <a:chOff x="749399" y="1411345"/>
            <a:chExt cx="3401225" cy="2271120"/>
          </a:xfrm>
        </p:grpSpPr>
        <p:grpSp>
          <p:nvGrpSpPr>
            <p:cNvPr id="239" name="Group 238"/>
            <p:cNvGrpSpPr/>
            <p:nvPr/>
          </p:nvGrpSpPr>
          <p:grpSpPr>
            <a:xfrm>
              <a:off x="1637772" y="1411345"/>
              <a:ext cx="1660939" cy="2271120"/>
              <a:chOff x="2928756" y="1501174"/>
              <a:chExt cx="1104052" cy="1285569"/>
            </a:xfrm>
          </p:grpSpPr>
          <p:sp>
            <p:nvSpPr>
              <p:cNvPr id="242" name="Can 42"/>
              <p:cNvSpPr/>
              <p:nvPr/>
            </p:nvSpPr>
            <p:spPr>
              <a:xfrm>
                <a:off x="2928760" y="2439026"/>
                <a:ext cx="1104048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3" name="Can 43"/>
              <p:cNvSpPr/>
              <p:nvPr/>
            </p:nvSpPr>
            <p:spPr>
              <a:xfrm>
                <a:off x="2928756" y="2126221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Can 44"/>
              <p:cNvSpPr/>
              <p:nvPr/>
            </p:nvSpPr>
            <p:spPr>
              <a:xfrm>
                <a:off x="2928756" y="1812575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5" name="Can 45"/>
              <p:cNvSpPr/>
              <p:nvPr/>
            </p:nvSpPr>
            <p:spPr>
              <a:xfrm>
                <a:off x="2928757" y="1501174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0" name="TextBox 239"/>
            <p:cNvSpPr txBox="1"/>
            <p:nvPr/>
          </p:nvSpPr>
          <p:spPr>
            <a:xfrm>
              <a:off x="812659" y="2163417"/>
              <a:ext cx="3337965" cy="315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TUH EEG</a:t>
              </a: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749399" y="2729748"/>
              <a:ext cx="3337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Corpus</a:t>
              </a:r>
            </a:p>
          </p:txBody>
        </p:sp>
      </p:grpSp>
      <p:cxnSp>
        <p:nvCxnSpPr>
          <p:cNvPr id="247" name="Straight Arrow Connector 246"/>
          <p:cNvCxnSpPr/>
          <p:nvPr/>
        </p:nvCxnSpPr>
        <p:spPr>
          <a:xfrm flipV="1">
            <a:off x="1450784" y="2199768"/>
            <a:ext cx="7876" cy="706615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/>
          <p:nvPr/>
        </p:nvCxnSpPr>
        <p:spPr>
          <a:xfrm flipV="1">
            <a:off x="8693213" y="3509204"/>
            <a:ext cx="710966" cy="21299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" name="Group 224"/>
          <p:cNvGrpSpPr/>
          <p:nvPr/>
        </p:nvGrpSpPr>
        <p:grpSpPr>
          <a:xfrm>
            <a:off x="9306782" y="1585050"/>
            <a:ext cx="5860956" cy="4199477"/>
            <a:chOff x="9168829" y="4730033"/>
            <a:chExt cx="5860956" cy="4199477"/>
          </a:xfrm>
        </p:grpSpPr>
        <p:sp>
          <p:nvSpPr>
            <p:cNvPr id="120" name="Rectangle 119"/>
            <p:cNvSpPr/>
            <p:nvPr/>
          </p:nvSpPr>
          <p:spPr>
            <a:xfrm>
              <a:off x="9427736" y="4730033"/>
              <a:ext cx="4944263" cy="4199477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Oval 120"/>
                <p:cNvSpPr/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Oval 121"/>
                <p:cNvSpPr/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𝒐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2" name="Oval 1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Oval 122"/>
                <p:cNvSpPr/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2200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3" name="Oval 1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39" name="Group 138"/>
            <p:cNvGrpSpPr/>
            <p:nvPr/>
          </p:nvGrpSpPr>
          <p:grpSpPr>
            <a:xfrm>
              <a:off x="9850375" y="6371545"/>
              <a:ext cx="575129" cy="567467"/>
              <a:chOff x="10246497" y="6492086"/>
              <a:chExt cx="575129" cy="567467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26" name="Connector: Curved 125"/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1" name="Flowchart: Summing Junction 140"/>
            <p:cNvSpPr/>
            <p:nvPr/>
          </p:nvSpPr>
          <p:spPr>
            <a:xfrm>
              <a:off x="10848233" y="6503766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grpSp>
          <p:nvGrpSpPr>
            <p:cNvPr id="142" name="Group 141"/>
            <p:cNvGrpSpPr/>
            <p:nvPr/>
          </p:nvGrpSpPr>
          <p:grpSpPr>
            <a:xfrm>
              <a:off x="12801558" y="6382834"/>
              <a:ext cx="575129" cy="567467"/>
              <a:chOff x="10246497" y="6492086"/>
              <a:chExt cx="575129" cy="567467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44" name="Connector: Curved 143"/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Flowchart: Summing Junction 144"/>
            <p:cNvSpPr/>
            <p:nvPr/>
          </p:nvSpPr>
          <p:spPr>
            <a:xfrm>
              <a:off x="13823705" y="6513088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sp>
          <p:nvSpPr>
            <p:cNvPr id="146" name="Flowchart: Summing Junction 145"/>
            <p:cNvSpPr/>
            <p:nvPr/>
          </p:nvSpPr>
          <p:spPr>
            <a:xfrm>
              <a:off x="11785532" y="7295871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Oval 146"/>
                <p:cNvSpPr/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Oval 1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8" name="Straight Arrow Connector 147"/>
            <p:cNvCxnSpPr>
              <a:endCxn id="124" idx="2"/>
            </p:cNvCxnSpPr>
            <p:nvPr/>
          </p:nvCxnSpPr>
          <p:spPr>
            <a:xfrm>
              <a:off x="9483279" y="6655278"/>
              <a:ext cx="367096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>
            <a:xfrm>
              <a:off x="9168829" y="6655278"/>
              <a:ext cx="456463" cy="0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ctor: Elbow 159"/>
            <p:cNvCxnSpPr>
              <a:stCxn id="121" idx="2"/>
              <a:endCxn id="147" idx="2"/>
            </p:cNvCxnSpPr>
            <p:nvPr/>
          </p:nvCxnSpPr>
          <p:spPr>
            <a:xfrm rot="10800000" flipH="1" flipV="1">
              <a:off x="10713067" y="5698060"/>
              <a:ext cx="937299" cy="2511504"/>
            </a:xfrm>
            <a:prstGeom prst="bentConnector3">
              <a:avLst>
                <a:gd name="adj1" fmla="val -11712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stCxn id="124" idx="6"/>
              <a:endCxn id="141" idx="2"/>
            </p:cNvCxnSpPr>
            <p:nvPr/>
          </p:nvCxnSpPr>
          <p:spPr>
            <a:xfrm>
              <a:off x="10425504" y="6655279"/>
              <a:ext cx="422729" cy="1966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141" idx="6"/>
              <a:endCxn id="123" idx="2"/>
            </p:cNvCxnSpPr>
            <p:nvPr/>
          </p:nvCxnSpPr>
          <p:spPr>
            <a:xfrm>
              <a:off x="11153033" y="6657245"/>
              <a:ext cx="378003" cy="759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>
              <a:stCxn id="123" idx="6"/>
              <a:endCxn id="143" idx="2"/>
            </p:cNvCxnSpPr>
            <p:nvPr/>
          </p:nvCxnSpPr>
          <p:spPr>
            <a:xfrm>
              <a:off x="12327613" y="6664839"/>
              <a:ext cx="473945" cy="172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143" idx="6"/>
              <a:endCxn id="145" idx="2"/>
            </p:cNvCxnSpPr>
            <p:nvPr/>
          </p:nvCxnSpPr>
          <p:spPr>
            <a:xfrm flipV="1">
              <a:off x="13376687" y="6666567"/>
              <a:ext cx="447018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>
              <a:stCxn id="145" idx="6"/>
            </p:cNvCxnSpPr>
            <p:nvPr/>
          </p:nvCxnSpPr>
          <p:spPr>
            <a:xfrm flipV="1">
              <a:off x="14128505" y="6664838"/>
              <a:ext cx="762595" cy="172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ctor: Curved 183"/>
            <p:cNvCxnSpPr>
              <a:stCxn id="123" idx="6"/>
              <a:endCxn id="146" idx="7"/>
            </p:cNvCxnSpPr>
            <p:nvPr/>
          </p:nvCxnSpPr>
          <p:spPr>
            <a:xfrm flipH="1">
              <a:off x="12045695" y="6664839"/>
              <a:ext cx="281918" cy="675985"/>
            </a:xfrm>
            <a:prstGeom prst="curvedConnector4">
              <a:avLst>
                <a:gd name="adj1" fmla="val -81087"/>
                <a:gd name="adj2" fmla="val 9745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ctor: Curved 190"/>
            <p:cNvCxnSpPr>
              <a:stCxn id="146" idx="1"/>
              <a:endCxn id="123" idx="3"/>
            </p:cNvCxnSpPr>
            <p:nvPr/>
          </p:nvCxnSpPr>
          <p:spPr>
            <a:xfrm rot="16200000" flipV="1">
              <a:off x="11539879" y="7050533"/>
              <a:ext cx="398105" cy="182477"/>
            </a:xfrm>
            <a:prstGeom prst="curvedConnector3">
              <a:avLst>
                <a:gd name="adj1" fmla="val -12384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>
              <a:stCxn id="147" idx="0"/>
              <a:endCxn id="146" idx="4"/>
            </p:cNvCxnSpPr>
            <p:nvPr/>
          </p:nvCxnSpPr>
          <p:spPr>
            <a:xfrm flipV="1">
              <a:off x="11937932" y="7602829"/>
              <a:ext cx="0" cy="32300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stCxn id="121" idx="4"/>
              <a:endCxn id="141" idx="0"/>
            </p:cNvCxnSpPr>
            <p:nvPr/>
          </p:nvCxnSpPr>
          <p:spPr>
            <a:xfrm>
              <a:off x="11000633" y="5981793"/>
              <a:ext cx="0" cy="521973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>
              <a:stCxn id="123" idx="1"/>
              <a:endCxn id="121" idx="5"/>
            </p:cNvCxnSpPr>
            <p:nvPr/>
          </p:nvCxnSpPr>
          <p:spPr>
            <a:xfrm flipH="1" flipV="1">
              <a:off x="11203971" y="5898689"/>
              <a:ext cx="443721" cy="48826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>
              <a:stCxn id="123" idx="7"/>
              <a:endCxn id="122" idx="3"/>
            </p:cNvCxnSpPr>
            <p:nvPr/>
          </p:nvCxnSpPr>
          <p:spPr>
            <a:xfrm flipV="1">
              <a:off x="12210957" y="5503574"/>
              <a:ext cx="438380" cy="88338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>
              <a:stCxn id="122" idx="5"/>
              <a:endCxn id="145" idx="1"/>
            </p:cNvCxnSpPr>
            <p:nvPr/>
          </p:nvCxnSpPr>
          <p:spPr>
            <a:xfrm>
              <a:off x="13056014" y="5503574"/>
              <a:ext cx="812328" cy="1054467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ctor: Curved 210"/>
            <p:cNvCxnSpPr>
              <a:stCxn id="123" idx="2"/>
              <a:endCxn id="147" idx="1"/>
            </p:cNvCxnSpPr>
            <p:nvPr/>
          </p:nvCxnSpPr>
          <p:spPr>
            <a:xfrm rot="10800000" flipH="1" flipV="1">
              <a:off x="11531035" y="6664838"/>
              <a:ext cx="203557" cy="1344095"/>
            </a:xfrm>
            <a:prstGeom prst="curvedConnector4">
              <a:avLst>
                <a:gd name="adj1" fmla="val -112303"/>
                <a:gd name="adj2" fmla="val 9848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ctor: Elbow 215"/>
            <p:cNvCxnSpPr>
              <a:stCxn id="147" idx="2"/>
              <a:endCxn id="122" idx="2"/>
            </p:cNvCxnSpPr>
            <p:nvPr/>
          </p:nvCxnSpPr>
          <p:spPr>
            <a:xfrm rot="10800000" flipH="1">
              <a:off x="11650367" y="5302946"/>
              <a:ext cx="914744" cy="2906619"/>
            </a:xfrm>
            <a:prstGeom prst="bentConnector3">
              <a:avLst>
                <a:gd name="adj1" fmla="val -22244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9" name="Rectangle 218"/>
                <p:cNvSpPr/>
                <p:nvPr/>
              </p:nvSpPr>
              <p:spPr>
                <a:xfrm>
                  <a:off x="14166289" y="6213133"/>
                  <a:ext cx="863496" cy="421216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2200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19" name="Rectangle 2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6289" y="6213133"/>
                  <a:ext cx="863496" cy="421216"/>
                </a:xfrm>
                <a:prstGeom prst="rect">
                  <a:avLst/>
                </a:prstGeom>
                <a:blipFill>
                  <a:blip r:embed="rId8"/>
                  <a:stretch>
                    <a:fillRect b="-1449"/>
                  </a:stretch>
                </a:blipFill>
                <a:ln w="28575">
                  <a:noFill/>
                  <a:prstDash val="sys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0" name="Rectangle 219"/>
            <p:cNvSpPr/>
            <p:nvPr/>
          </p:nvSpPr>
          <p:spPr>
            <a:xfrm>
              <a:off x="12143197" y="8020193"/>
              <a:ext cx="849844" cy="367679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Forget Gate</a:t>
              </a: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3098923" y="5080528"/>
              <a:ext cx="93031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Output Gate</a:t>
              </a: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11230167" y="5480791"/>
              <a:ext cx="93031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Input Gate</a:t>
              </a: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10897545" y="4741896"/>
              <a:ext cx="2004643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Sequential Modeler</a:t>
              </a: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9898632" y="8559535"/>
              <a:ext cx="413060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Learning Long-Term Dependencies with LSTM</a:t>
              </a:r>
            </a:p>
          </p:txBody>
        </p:sp>
      </p:grpSp>
      <p:cxnSp>
        <p:nvCxnSpPr>
          <p:cNvPr id="258" name="Connector: Elbow 257"/>
          <p:cNvCxnSpPr>
            <a:stCxn id="74" idx="3"/>
            <a:endCxn id="71" idx="3"/>
          </p:cNvCxnSpPr>
          <p:nvPr/>
        </p:nvCxnSpPr>
        <p:spPr>
          <a:xfrm>
            <a:off x="2221293" y="1902169"/>
            <a:ext cx="1582432" cy="932311"/>
          </a:xfrm>
          <a:prstGeom prst="bentConnector2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rrow: Right 81">
            <a:extLst>
              <a:ext uri="{FF2B5EF4-FFF2-40B4-BE49-F238E27FC236}">
                <a16:creationId xmlns:a16="http://schemas.microsoft.com/office/drawing/2014/main" id="{0BBC81FD-8534-43CE-AC79-B3A8786A1C6D}"/>
              </a:ext>
            </a:extLst>
          </p:cNvPr>
          <p:cNvSpPr/>
          <p:nvPr/>
        </p:nvSpPr>
        <p:spPr>
          <a:xfrm>
            <a:off x="15025312" y="2961524"/>
            <a:ext cx="705834" cy="518700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row: Right 82">
            <a:extLst>
              <a:ext uri="{FF2B5EF4-FFF2-40B4-BE49-F238E27FC236}">
                <a16:creationId xmlns:a16="http://schemas.microsoft.com/office/drawing/2014/main" id="{69903448-D985-42E5-AFD1-E30975EBEB41}"/>
              </a:ext>
            </a:extLst>
          </p:cNvPr>
          <p:cNvSpPr/>
          <p:nvPr/>
        </p:nvSpPr>
        <p:spPr>
          <a:xfrm>
            <a:off x="15025312" y="3590328"/>
            <a:ext cx="705834" cy="518700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914217D-D7E7-44DA-A1DF-7CC004530AF6}"/>
              </a:ext>
            </a:extLst>
          </p:cNvPr>
          <p:cNvSpPr txBox="1"/>
          <p:nvPr/>
        </p:nvSpPr>
        <p:spPr>
          <a:xfrm>
            <a:off x="15683098" y="3045077"/>
            <a:ext cx="724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SEIZ</a:t>
            </a:r>
            <a:endParaRPr lang="en-US" sz="1600" b="1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86034E8-2498-4AA7-9871-C31D80155DF0}"/>
              </a:ext>
            </a:extLst>
          </p:cNvPr>
          <p:cNvSpPr txBox="1"/>
          <p:nvPr/>
        </p:nvSpPr>
        <p:spPr>
          <a:xfrm>
            <a:off x="15678748" y="3687357"/>
            <a:ext cx="724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BCKG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93586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13783</TotalTime>
  <Words>38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Iyad Obeid</cp:lastModifiedBy>
  <cp:revision>298</cp:revision>
  <dcterms:created xsi:type="dcterms:W3CDTF">2016-10-27T01:02:21Z</dcterms:created>
  <dcterms:modified xsi:type="dcterms:W3CDTF">2020-02-19T17:02:06Z</dcterms:modified>
</cp:coreProperties>
</file>