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8" r:id="rId2"/>
  </p:sldIdLst>
  <p:sldSz cx="18288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49" autoAdjust="0"/>
    <p:restoredTop sz="95280" autoAdjust="0"/>
  </p:normalViewPr>
  <p:slideViewPr>
    <p:cSldViewPr snapToGrid="0">
      <p:cViewPr>
        <p:scale>
          <a:sx n="75" d="100"/>
          <a:sy n="75" d="100"/>
        </p:scale>
        <p:origin x="372" y="184"/>
      </p:cViewPr>
      <p:guideLst>
        <p:guide orient="horz" pos="288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DF89F-52F8-4F03-87EB-19BAA8A560B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75A6-9D03-4636-B619-E0857D0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7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96484"/>
            <a:ext cx="13716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2717"/>
            <a:ext cx="13716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486834"/>
            <a:ext cx="394335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486834"/>
            <a:ext cx="1160145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4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0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279652"/>
            <a:ext cx="157734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119285"/>
            <a:ext cx="157734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4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486834"/>
            <a:ext cx="157734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241551"/>
            <a:ext cx="7736681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340100"/>
            <a:ext cx="7736681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241551"/>
            <a:ext cx="7774782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340100"/>
            <a:ext cx="7774782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316567"/>
            <a:ext cx="92583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0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316567"/>
            <a:ext cx="92583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486834"/>
            <a:ext cx="157734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434167"/>
            <a:ext cx="157734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8475134"/>
            <a:ext cx="6172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7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10" Type="http://schemas.openxmlformats.org/officeDocument/2006/relationships/image" Target="../media/image2.png"/><Relationship Id="rId4" Type="http://schemas.openxmlformats.org/officeDocument/2006/relationships/image" Target="../media/image31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" name="Group 222"/>
          <p:cNvGrpSpPr/>
          <p:nvPr/>
        </p:nvGrpSpPr>
        <p:grpSpPr>
          <a:xfrm rot="21419469">
            <a:off x="11959210" y="5440961"/>
            <a:ext cx="1351913" cy="1101975"/>
            <a:chOff x="6402671" y="2582640"/>
            <a:chExt cx="1751899" cy="1430515"/>
          </a:xfrm>
        </p:grpSpPr>
        <p:sp>
          <p:nvSpPr>
            <p:cNvPr id="224" name="Parallelogram 223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Parallelogram 224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Parallelogram 225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Group 226"/>
          <p:cNvGrpSpPr/>
          <p:nvPr/>
        </p:nvGrpSpPr>
        <p:grpSpPr>
          <a:xfrm rot="21419469">
            <a:off x="12387389" y="5754169"/>
            <a:ext cx="1351913" cy="1101975"/>
            <a:chOff x="6402671" y="2582640"/>
            <a:chExt cx="1751899" cy="1430515"/>
          </a:xfrm>
        </p:grpSpPr>
        <p:sp>
          <p:nvSpPr>
            <p:cNvPr id="228" name="Parallelogram 227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Parallelogram 228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Parallelogram 229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230"/>
          <p:cNvGrpSpPr/>
          <p:nvPr/>
        </p:nvGrpSpPr>
        <p:grpSpPr>
          <a:xfrm rot="21419469">
            <a:off x="12928352" y="6119860"/>
            <a:ext cx="1351913" cy="1101975"/>
            <a:chOff x="6402671" y="2582640"/>
            <a:chExt cx="1751899" cy="1430515"/>
          </a:xfrm>
        </p:grpSpPr>
        <p:sp>
          <p:nvSpPr>
            <p:cNvPr id="232" name="Parallelogram 231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Parallelogram 232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Parallelogram 233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7" name="Group 236"/>
          <p:cNvGrpSpPr/>
          <p:nvPr/>
        </p:nvGrpSpPr>
        <p:grpSpPr>
          <a:xfrm rot="21419469">
            <a:off x="13422863" y="6538428"/>
            <a:ext cx="1351913" cy="1101975"/>
            <a:chOff x="6402671" y="2582640"/>
            <a:chExt cx="1751899" cy="1430515"/>
          </a:xfrm>
        </p:grpSpPr>
        <p:sp>
          <p:nvSpPr>
            <p:cNvPr id="238" name="Parallelogram 237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Parallelogram 238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Parallelogram 239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241"/>
          <p:cNvGrpSpPr/>
          <p:nvPr/>
        </p:nvGrpSpPr>
        <p:grpSpPr>
          <a:xfrm rot="21419469">
            <a:off x="13876875" y="6911280"/>
            <a:ext cx="1351913" cy="1101975"/>
            <a:chOff x="6402671" y="2582640"/>
            <a:chExt cx="1751899" cy="1430515"/>
          </a:xfrm>
        </p:grpSpPr>
        <p:sp>
          <p:nvSpPr>
            <p:cNvPr id="243" name="Parallelogram 242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Parallelogram 243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Parallelogram 244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 rot="21419469">
            <a:off x="2502135" y="770287"/>
            <a:ext cx="2464980" cy="3608077"/>
            <a:chOff x="5854890" y="1203542"/>
            <a:chExt cx="2464980" cy="3608077"/>
          </a:xfrm>
        </p:grpSpPr>
        <p:sp>
          <p:nvSpPr>
            <p:cNvPr id="63" name="Parallelogram 62"/>
            <p:cNvSpPr/>
            <p:nvPr/>
          </p:nvSpPr>
          <p:spPr>
            <a:xfrm rot="10189506">
              <a:off x="5903013" y="20621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Parallelogram 63"/>
            <p:cNvSpPr/>
            <p:nvPr/>
          </p:nvSpPr>
          <p:spPr>
            <a:xfrm rot="10189506">
              <a:off x="6055413" y="22145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Parallelogram 64"/>
            <p:cNvSpPr/>
            <p:nvPr/>
          </p:nvSpPr>
          <p:spPr>
            <a:xfrm rot="10189506">
              <a:off x="6207813" y="23669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Parallelogram 65"/>
            <p:cNvSpPr/>
            <p:nvPr/>
          </p:nvSpPr>
          <p:spPr>
            <a:xfrm rot="10189506">
              <a:off x="6360213" y="25193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Parallelogram 66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Parallelogram 67"/>
            <p:cNvSpPr/>
            <p:nvPr/>
          </p:nvSpPr>
          <p:spPr>
            <a:xfrm rot="10189506">
              <a:off x="6665013" y="28241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ight Brace 68"/>
            <p:cNvSpPr/>
            <p:nvPr/>
          </p:nvSpPr>
          <p:spPr>
            <a:xfrm rot="4893095">
              <a:off x="7426218" y="3549816"/>
              <a:ext cx="138331" cy="1377930"/>
            </a:xfrm>
            <a:prstGeom prst="rightBrace">
              <a:avLst>
                <a:gd name="adj1" fmla="val 45422"/>
                <a:gd name="adj2" fmla="val 49650"/>
              </a:avLst>
            </a:prstGeom>
            <a:ln w="38100">
              <a:solidFill>
                <a:schemeClr val="accent5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ight Brace 69"/>
            <p:cNvSpPr/>
            <p:nvPr/>
          </p:nvSpPr>
          <p:spPr>
            <a:xfrm rot="18996201">
              <a:off x="7543071" y="1523811"/>
              <a:ext cx="425048" cy="1403514"/>
            </a:xfrm>
            <a:prstGeom prst="rightBrace">
              <a:avLst>
                <a:gd name="adj1" fmla="val 47662"/>
                <a:gd name="adj2" fmla="val 47399"/>
              </a:avLst>
            </a:prstGeom>
            <a:ln w="38100">
              <a:solidFill>
                <a:schemeClr val="accent5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720953" y="4422257"/>
              <a:ext cx="1598917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Feature Length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 rot="16200000">
              <a:off x="5209320" y="3858272"/>
              <a:ext cx="1598917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Channels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 rot="2720436">
              <a:off x="7130302" y="1849112"/>
              <a:ext cx="1598917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Time Steps</a:t>
              </a:r>
            </a:p>
          </p:txBody>
        </p:sp>
        <p:sp>
          <p:nvSpPr>
            <p:cNvPr id="74" name="Right Brace 73"/>
            <p:cNvSpPr/>
            <p:nvPr/>
          </p:nvSpPr>
          <p:spPr>
            <a:xfrm rot="11009849">
              <a:off x="6231488" y="2793500"/>
              <a:ext cx="351301" cy="1403514"/>
            </a:xfrm>
            <a:prstGeom prst="rightBrace">
              <a:avLst>
                <a:gd name="adj1" fmla="val 23301"/>
                <a:gd name="adj2" fmla="val 14113"/>
              </a:avLst>
            </a:prstGeom>
            <a:ln w="38100">
              <a:solidFill>
                <a:schemeClr val="accent5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622900" y="144676"/>
            <a:ext cx="1478078" cy="771783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Feature </a:t>
            </a:r>
          </a:p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Extraction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649678" y="1454771"/>
            <a:ext cx="3837604" cy="2660832"/>
            <a:chOff x="749399" y="1411345"/>
            <a:chExt cx="3401225" cy="2271120"/>
          </a:xfrm>
        </p:grpSpPr>
        <p:grpSp>
          <p:nvGrpSpPr>
            <p:cNvPr id="56" name="Group 55"/>
            <p:cNvGrpSpPr/>
            <p:nvPr/>
          </p:nvGrpSpPr>
          <p:grpSpPr>
            <a:xfrm>
              <a:off x="1637772" y="1411345"/>
              <a:ext cx="1660939" cy="2271120"/>
              <a:chOff x="2928756" y="1501174"/>
              <a:chExt cx="1104052" cy="1285569"/>
            </a:xfrm>
          </p:grpSpPr>
          <p:sp>
            <p:nvSpPr>
              <p:cNvPr id="59" name="Can 42"/>
              <p:cNvSpPr/>
              <p:nvPr/>
            </p:nvSpPr>
            <p:spPr>
              <a:xfrm>
                <a:off x="2928760" y="2439026"/>
                <a:ext cx="1104048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Can 43"/>
              <p:cNvSpPr/>
              <p:nvPr/>
            </p:nvSpPr>
            <p:spPr>
              <a:xfrm>
                <a:off x="2928756" y="2126221"/>
                <a:ext cx="1104049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Can 44"/>
              <p:cNvSpPr/>
              <p:nvPr/>
            </p:nvSpPr>
            <p:spPr>
              <a:xfrm>
                <a:off x="2928756" y="1812575"/>
                <a:ext cx="1104049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Can 45"/>
              <p:cNvSpPr/>
              <p:nvPr/>
            </p:nvSpPr>
            <p:spPr>
              <a:xfrm>
                <a:off x="2928757" y="1501174"/>
                <a:ext cx="1104049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>
              <a:off x="812659" y="2163417"/>
              <a:ext cx="3337965" cy="315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TUH EEG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49399" y="2729748"/>
              <a:ext cx="33379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Corpus</a:t>
              </a:r>
            </a:p>
          </p:txBody>
        </p:sp>
      </p:grpSp>
      <p:cxnSp>
        <p:nvCxnSpPr>
          <p:cNvPr id="9" name="Straight Arrow Connector 8"/>
          <p:cNvCxnSpPr/>
          <p:nvPr/>
        </p:nvCxnSpPr>
        <p:spPr>
          <a:xfrm flipV="1">
            <a:off x="1330469" y="828167"/>
            <a:ext cx="7876" cy="706615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/>
          <p:cNvCxnSpPr>
            <a:stCxn id="5" idx="3"/>
            <a:endCxn id="65" idx="3"/>
          </p:cNvCxnSpPr>
          <p:nvPr/>
        </p:nvCxnSpPr>
        <p:spPr>
          <a:xfrm>
            <a:off x="2100978" y="530568"/>
            <a:ext cx="1536712" cy="1389511"/>
          </a:xfrm>
          <a:prstGeom prst="bentConnector2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 rot="21419469">
            <a:off x="5228969" y="1300469"/>
            <a:ext cx="1751899" cy="1430515"/>
            <a:chOff x="6402671" y="2582640"/>
            <a:chExt cx="1751899" cy="1430515"/>
          </a:xfrm>
        </p:grpSpPr>
        <p:sp>
          <p:nvSpPr>
            <p:cNvPr id="87" name="Parallelogram 86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Parallelogram 87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Parallelogram 88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 rot="21419469">
            <a:off x="5975729" y="1711949"/>
            <a:ext cx="1751899" cy="1430515"/>
            <a:chOff x="6402671" y="2582640"/>
            <a:chExt cx="1751899" cy="1430515"/>
          </a:xfrm>
        </p:grpSpPr>
        <p:sp>
          <p:nvSpPr>
            <p:cNvPr id="97" name="Parallelogram 96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Parallelogram 97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Parallelogram 98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 rot="21419469">
            <a:off x="6829169" y="2123429"/>
            <a:ext cx="1751899" cy="1430515"/>
            <a:chOff x="6402671" y="2582640"/>
            <a:chExt cx="1751899" cy="1430515"/>
          </a:xfrm>
        </p:grpSpPr>
        <p:sp>
          <p:nvSpPr>
            <p:cNvPr id="101" name="Parallelogram 100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Parallelogram 101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Parallelogram 102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5254037" y="772150"/>
            <a:ext cx="149079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210@22*26*16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5164652" y="483936"/>
            <a:ext cx="170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2D-Convolution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193570" y="1178536"/>
            <a:ext cx="137377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210@22*26*1</a:t>
            </a:r>
          </a:p>
        </p:txBody>
      </p:sp>
      <p:cxnSp>
        <p:nvCxnSpPr>
          <p:cNvPr id="108" name="Straight Arrow Connector 107"/>
          <p:cNvCxnSpPr/>
          <p:nvPr/>
        </p:nvCxnSpPr>
        <p:spPr>
          <a:xfrm flipV="1">
            <a:off x="4848834" y="2792457"/>
            <a:ext cx="1149236" cy="51145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" name="Group 112"/>
          <p:cNvGrpSpPr/>
          <p:nvPr/>
        </p:nvGrpSpPr>
        <p:grpSpPr>
          <a:xfrm rot="21419469">
            <a:off x="8539004" y="1682297"/>
            <a:ext cx="1351913" cy="1101975"/>
            <a:chOff x="6402671" y="2582640"/>
            <a:chExt cx="1751899" cy="1430515"/>
          </a:xfrm>
        </p:grpSpPr>
        <p:sp>
          <p:nvSpPr>
            <p:cNvPr id="114" name="Parallelogram 113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Parallelogram 114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Parallelogram 115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 rot="21419469">
            <a:off x="9285764" y="2093777"/>
            <a:ext cx="1351913" cy="1101975"/>
            <a:chOff x="6402671" y="2582640"/>
            <a:chExt cx="1751899" cy="1430515"/>
          </a:xfrm>
        </p:grpSpPr>
        <p:sp>
          <p:nvSpPr>
            <p:cNvPr id="118" name="Parallelogram 117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Parallelogram 118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Parallelogram 119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 rot="21419469">
            <a:off x="10139204" y="2505257"/>
            <a:ext cx="1351913" cy="1101975"/>
            <a:chOff x="6402671" y="2582640"/>
            <a:chExt cx="1751899" cy="1430515"/>
          </a:xfrm>
        </p:grpSpPr>
        <p:sp>
          <p:nvSpPr>
            <p:cNvPr id="122" name="Parallelogram 121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Parallelogram 122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Parallelogram 123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8310632" y="487549"/>
            <a:ext cx="1730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2D-Max Pooling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8388480" y="776076"/>
            <a:ext cx="149079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210@11*13*16</a:t>
            </a:r>
          </a:p>
        </p:txBody>
      </p:sp>
      <p:cxnSp>
        <p:nvCxnSpPr>
          <p:cNvPr id="129" name="Straight Arrow Connector 128"/>
          <p:cNvCxnSpPr/>
          <p:nvPr/>
        </p:nvCxnSpPr>
        <p:spPr>
          <a:xfrm flipV="1">
            <a:off x="8540409" y="2705227"/>
            <a:ext cx="736949" cy="65511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4" name="Group 153"/>
          <p:cNvGrpSpPr/>
          <p:nvPr/>
        </p:nvGrpSpPr>
        <p:grpSpPr>
          <a:xfrm rot="21419469">
            <a:off x="11290933" y="1157324"/>
            <a:ext cx="1402833" cy="1145485"/>
            <a:chOff x="6402671" y="2582640"/>
            <a:chExt cx="1751899" cy="1430515"/>
          </a:xfrm>
        </p:grpSpPr>
        <p:sp>
          <p:nvSpPr>
            <p:cNvPr id="155" name="Parallelogram 154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Parallelogram 155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Parallelogram 156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/>
          <p:cNvGrpSpPr/>
          <p:nvPr/>
        </p:nvGrpSpPr>
        <p:grpSpPr>
          <a:xfrm rot="21419469">
            <a:off x="12002968" y="1615103"/>
            <a:ext cx="1402833" cy="1145485"/>
            <a:chOff x="6402671" y="2582640"/>
            <a:chExt cx="1751899" cy="1430515"/>
          </a:xfrm>
        </p:grpSpPr>
        <p:sp>
          <p:nvSpPr>
            <p:cNvPr id="159" name="Parallelogram 158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Parallelogram 159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Parallelogram 160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 rot="21419469">
            <a:off x="12659638" y="2119181"/>
            <a:ext cx="1402833" cy="1145485"/>
            <a:chOff x="6402671" y="2582640"/>
            <a:chExt cx="1751899" cy="1430515"/>
          </a:xfrm>
        </p:grpSpPr>
        <p:sp>
          <p:nvSpPr>
            <p:cNvPr id="163" name="Parallelogram 162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Parallelogram 163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Parallelogram 164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6" name="Parallelogram 165"/>
          <p:cNvSpPr/>
          <p:nvPr/>
        </p:nvSpPr>
        <p:spPr>
          <a:xfrm rot="10008975">
            <a:off x="13212599" y="2550972"/>
            <a:ext cx="1238948" cy="1003393"/>
          </a:xfrm>
          <a:prstGeom prst="parallelogram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Parallelogram 166"/>
          <p:cNvSpPr/>
          <p:nvPr/>
        </p:nvSpPr>
        <p:spPr>
          <a:xfrm rot="10008975">
            <a:off x="13292057" y="2617618"/>
            <a:ext cx="1238948" cy="1003393"/>
          </a:xfrm>
          <a:prstGeom prst="parallelogram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Parallelogram 167"/>
          <p:cNvSpPr/>
          <p:nvPr/>
        </p:nvSpPr>
        <p:spPr>
          <a:xfrm rot="10008975">
            <a:off x="13386583" y="2700569"/>
            <a:ext cx="1238948" cy="1003393"/>
          </a:xfrm>
          <a:prstGeom prst="parallelogram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9" name="Straight Arrow Connector 168"/>
          <p:cNvCxnSpPr/>
          <p:nvPr/>
        </p:nvCxnSpPr>
        <p:spPr>
          <a:xfrm flipV="1">
            <a:off x="11536111" y="2641174"/>
            <a:ext cx="736949" cy="65511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11205758" y="774986"/>
            <a:ext cx="149079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210@11*13*32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11128056" y="526212"/>
            <a:ext cx="170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2D-Convolution</a:t>
            </a:r>
          </a:p>
        </p:txBody>
      </p:sp>
      <p:grpSp>
        <p:nvGrpSpPr>
          <p:cNvPr id="172" name="Group 171"/>
          <p:cNvGrpSpPr/>
          <p:nvPr/>
        </p:nvGrpSpPr>
        <p:grpSpPr>
          <a:xfrm rot="21419469">
            <a:off x="14333374" y="1191745"/>
            <a:ext cx="1351913" cy="1101975"/>
            <a:chOff x="6402671" y="2582640"/>
            <a:chExt cx="1751899" cy="1430515"/>
          </a:xfrm>
        </p:grpSpPr>
        <p:sp>
          <p:nvSpPr>
            <p:cNvPr id="173" name="Parallelogram 172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Parallelogram 173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Parallelogram 174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6" name="Group 175"/>
          <p:cNvGrpSpPr/>
          <p:nvPr/>
        </p:nvGrpSpPr>
        <p:grpSpPr>
          <a:xfrm rot="21419469">
            <a:off x="14761553" y="1504953"/>
            <a:ext cx="1351913" cy="1101975"/>
            <a:chOff x="6402671" y="2582640"/>
            <a:chExt cx="1751899" cy="1430515"/>
          </a:xfrm>
        </p:grpSpPr>
        <p:sp>
          <p:nvSpPr>
            <p:cNvPr id="177" name="Parallelogram 176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Parallelogram 177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Parallelogram 178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 rot="21419469">
            <a:off x="15302516" y="1870644"/>
            <a:ext cx="1351913" cy="1101975"/>
            <a:chOff x="6402671" y="2582640"/>
            <a:chExt cx="1751899" cy="1430515"/>
          </a:xfrm>
        </p:grpSpPr>
        <p:sp>
          <p:nvSpPr>
            <p:cNvPr id="181" name="Parallelogram 180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Parallelogram 181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Parallelogram 182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4" name="TextBox 183"/>
          <p:cNvSpPr txBox="1"/>
          <p:nvPr/>
        </p:nvSpPr>
        <p:spPr>
          <a:xfrm>
            <a:off x="14452434" y="405654"/>
            <a:ext cx="1720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2D-Max Pooling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14565121" y="695034"/>
            <a:ext cx="12567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210@5*6*32</a:t>
            </a:r>
          </a:p>
        </p:txBody>
      </p:sp>
      <p:grpSp>
        <p:nvGrpSpPr>
          <p:cNvPr id="187" name="Group 186"/>
          <p:cNvGrpSpPr/>
          <p:nvPr/>
        </p:nvGrpSpPr>
        <p:grpSpPr>
          <a:xfrm rot="21419469">
            <a:off x="15797027" y="2289212"/>
            <a:ext cx="1351913" cy="1101975"/>
            <a:chOff x="6402671" y="2582640"/>
            <a:chExt cx="1751899" cy="1430515"/>
          </a:xfrm>
        </p:grpSpPr>
        <p:sp>
          <p:nvSpPr>
            <p:cNvPr id="188" name="Parallelogram 187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Parallelogram 188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Parallelogram 189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1" name="Straight Arrow Connector 190"/>
          <p:cNvCxnSpPr/>
          <p:nvPr/>
        </p:nvCxnSpPr>
        <p:spPr>
          <a:xfrm flipV="1">
            <a:off x="14597969" y="2572505"/>
            <a:ext cx="736949" cy="65511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2" name="Group 191"/>
          <p:cNvGrpSpPr/>
          <p:nvPr/>
        </p:nvGrpSpPr>
        <p:grpSpPr>
          <a:xfrm rot="21419469">
            <a:off x="14693631" y="5051031"/>
            <a:ext cx="1351913" cy="1101975"/>
            <a:chOff x="6402671" y="2582640"/>
            <a:chExt cx="1751899" cy="1430515"/>
          </a:xfrm>
        </p:grpSpPr>
        <p:sp>
          <p:nvSpPr>
            <p:cNvPr id="193" name="Parallelogram 192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Parallelogram 193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Parallelogram 194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Group 195"/>
          <p:cNvGrpSpPr/>
          <p:nvPr/>
        </p:nvGrpSpPr>
        <p:grpSpPr>
          <a:xfrm rot="21419469">
            <a:off x="15121810" y="5364239"/>
            <a:ext cx="1351913" cy="1101975"/>
            <a:chOff x="6402671" y="2582640"/>
            <a:chExt cx="1751899" cy="1430515"/>
          </a:xfrm>
        </p:grpSpPr>
        <p:sp>
          <p:nvSpPr>
            <p:cNvPr id="197" name="Parallelogram 196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Parallelogram 197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Parallelogram 198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" name="Group 199"/>
          <p:cNvGrpSpPr/>
          <p:nvPr/>
        </p:nvGrpSpPr>
        <p:grpSpPr>
          <a:xfrm rot="21419469">
            <a:off x="15662773" y="5729930"/>
            <a:ext cx="1351913" cy="1101975"/>
            <a:chOff x="6402671" y="2582640"/>
            <a:chExt cx="1751899" cy="1430515"/>
          </a:xfrm>
        </p:grpSpPr>
        <p:sp>
          <p:nvSpPr>
            <p:cNvPr id="201" name="Parallelogram 200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Parallelogram 201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Parallelogram 202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5" name="TextBox 204"/>
          <p:cNvSpPr txBox="1"/>
          <p:nvPr/>
        </p:nvSpPr>
        <p:spPr>
          <a:xfrm>
            <a:off x="14929913" y="4606246"/>
            <a:ext cx="12567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210@5*6*64</a:t>
            </a:r>
          </a:p>
        </p:txBody>
      </p:sp>
      <p:grpSp>
        <p:nvGrpSpPr>
          <p:cNvPr id="206" name="Group 205"/>
          <p:cNvGrpSpPr/>
          <p:nvPr/>
        </p:nvGrpSpPr>
        <p:grpSpPr>
          <a:xfrm rot="21419469">
            <a:off x="16157284" y="6148498"/>
            <a:ext cx="1351913" cy="1101975"/>
            <a:chOff x="6402671" y="2582640"/>
            <a:chExt cx="1751899" cy="1430515"/>
          </a:xfrm>
        </p:grpSpPr>
        <p:sp>
          <p:nvSpPr>
            <p:cNvPr id="207" name="Parallelogram 206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Parallelogram 207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Parallelogram 208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1" name="TextBox 210"/>
          <p:cNvSpPr txBox="1"/>
          <p:nvPr/>
        </p:nvSpPr>
        <p:spPr>
          <a:xfrm>
            <a:off x="14828624" y="4329084"/>
            <a:ext cx="170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2D-Convolution</a:t>
            </a:r>
          </a:p>
        </p:txBody>
      </p:sp>
      <p:cxnSp>
        <p:nvCxnSpPr>
          <p:cNvPr id="212" name="Straight Arrow Connector 211"/>
          <p:cNvCxnSpPr/>
          <p:nvPr/>
        </p:nvCxnSpPr>
        <p:spPr>
          <a:xfrm>
            <a:off x="16587357" y="3755756"/>
            <a:ext cx="0" cy="1148951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5" name="Group 214"/>
          <p:cNvGrpSpPr/>
          <p:nvPr/>
        </p:nvGrpSpPr>
        <p:grpSpPr>
          <a:xfrm rot="21419469">
            <a:off x="16647726" y="6565771"/>
            <a:ext cx="1351913" cy="1101975"/>
            <a:chOff x="6402671" y="2582640"/>
            <a:chExt cx="1751899" cy="1430515"/>
          </a:xfrm>
        </p:grpSpPr>
        <p:sp>
          <p:nvSpPr>
            <p:cNvPr id="216" name="Parallelogram 215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Parallelogram 216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Parallelogram 217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5" name="TextBox 234"/>
          <p:cNvSpPr txBox="1"/>
          <p:nvPr/>
        </p:nvSpPr>
        <p:spPr>
          <a:xfrm>
            <a:off x="11866019" y="4434226"/>
            <a:ext cx="1746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2D-Max Pooling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11965638" y="4723761"/>
            <a:ext cx="12567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210@2*3*64</a:t>
            </a:r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14677590" y="6350174"/>
            <a:ext cx="953904" cy="64591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TextBox 251"/>
          <p:cNvSpPr txBox="1"/>
          <p:nvPr/>
        </p:nvSpPr>
        <p:spPr>
          <a:xfrm>
            <a:off x="9903918" y="4434253"/>
            <a:ext cx="1246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Flatten</a:t>
            </a:r>
          </a:p>
        </p:txBody>
      </p:sp>
      <p:sp>
        <p:nvSpPr>
          <p:cNvPr id="256" name="Flowchart: Data 255"/>
          <p:cNvSpPr/>
          <p:nvPr/>
        </p:nvSpPr>
        <p:spPr>
          <a:xfrm rot="2434112">
            <a:off x="9008980" y="6654404"/>
            <a:ext cx="5205919" cy="586195"/>
          </a:xfrm>
          <a:prstGeom prst="flowChartInputOutpu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7" name="TextBox 256"/>
          <p:cNvSpPr txBox="1"/>
          <p:nvPr/>
        </p:nvSpPr>
        <p:spPr>
          <a:xfrm>
            <a:off x="9918245" y="4723777"/>
            <a:ext cx="90890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210@384</a:t>
            </a:r>
          </a:p>
        </p:txBody>
      </p:sp>
      <p:sp>
        <p:nvSpPr>
          <p:cNvPr id="258" name="Flowchart: Data 257"/>
          <p:cNvSpPr/>
          <p:nvPr/>
        </p:nvSpPr>
        <p:spPr>
          <a:xfrm rot="2434112">
            <a:off x="8094606" y="6757746"/>
            <a:ext cx="4726917" cy="291837"/>
          </a:xfrm>
          <a:prstGeom prst="flowChartInputOutpu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9" name="TextBox 258"/>
          <p:cNvSpPr txBox="1"/>
          <p:nvPr/>
        </p:nvSpPr>
        <p:spPr>
          <a:xfrm>
            <a:off x="8196397" y="4421580"/>
            <a:ext cx="1738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1D-Convolution</a:t>
            </a:r>
          </a:p>
        </p:txBody>
      </p:sp>
      <p:sp>
        <p:nvSpPr>
          <p:cNvPr id="260" name="TextBox 259"/>
          <p:cNvSpPr txBox="1"/>
          <p:nvPr/>
        </p:nvSpPr>
        <p:spPr>
          <a:xfrm>
            <a:off x="8296886" y="4708670"/>
            <a:ext cx="79188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210@16</a:t>
            </a:r>
          </a:p>
        </p:txBody>
      </p:sp>
      <p:cxnSp>
        <p:nvCxnSpPr>
          <p:cNvPr id="261" name="Straight Arrow Connector 260"/>
          <p:cNvCxnSpPr/>
          <p:nvPr/>
        </p:nvCxnSpPr>
        <p:spPr>
          <a:xfrm flipH="1">
            <a:off x="10491661" y="6809675"/>
            <a:ext cx="904763" cy="16647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/>
          <p:nvPr/>
        </p:nvCxnSpPr>
        <p:spPr>
          <a:xfrm flipH="1">
            <a:off x="11850071" y="6928127"/>
            <a:ext cx="953904" cy="64591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Flowchart: Data 261"/>
          <p:cNvSpPr/>
          <p:nvPr/>
        </p:nvSpPr>
        <p:spPr>
          <a:xfrm rot="2434112">
            <a:off x="8338700" y="6791038"/>
            <a:ext cx="2413473" cy="227414"/>
          </a:xfrm>
          <a:prstGeom prst="flowChartInputOutpu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3" name="Straight Arrow Connector 262"/>
          <p:cNvCxnSpPr/>
          <p:nvPr/>
        </p:nvCxnSpPr>
        <p:spPr>
          <a:xfrm flipH="1">
            <a:off x="9837584" y="7109873"/>
            <a:ext cx="754679" cy="23647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TextBox 263"/>
          <p:cNvSpPr txBox="1"/>
          <p:nvPr/>
        </p:nvSpPr>
        <p:spPr>
          <a:xfrm>
            <a:off x="9264044" y="7629455"/>
            <a:ext cx="1689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1D-Max Pooling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9381363" y="7962878"/>
            <a:ext cx="6748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26@16</a:t>
            </a:r>
          </a:p>
        </p:txBody>
      </p:sp>
      <p:grpSp>
        <p:nvGrpSpPr>
          <p:cNvPr id="268" name="Group 267"/>
          <p:cNvGrpSpPr/>
          <p:nvPr/>
        </p:nvGrpSpPr>
        <p:grpSpPr>
          <a:xfrm flipH="1">
            <a:off x="3143648" y="4837075"/>
            <a:ext cx="5055343" cy="4199477"/>
            <a:chOff x="9427736" y="4730033"/>
            <a:chExt cx="5121343" cy="4199477"/>
          </a:xfrm>
        </p:grpSpPr>
        <p:sp>
          <p:nvSpPr>
            <p:cNvPr id="269" name="Rectangle 268"/>
            <p:cNvSpPr/>
            <p:nvPr/>
          </p:nvSpPr>
          <p:spPr>
            <a:xfrm>
              <a:off x="9427736" y="4730033"/>
              <a:ext cx="4944263" cy="4199477"/>
            </a:xfrm>
            <a:prstGeom prst="rect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0" name="Oval 269"/>
                <p:cNvSpPr/>
                <p:nvPr/>
              </p:nvSpPr>
              <p:spPr>
                <a:xfrm>
                  <a:off x="10713068" y="5414326"/>
                  <a:ext cx="575129" cy="56746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1" name="Oval 1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13068" y="5414326"/>
                  <a:ext cx="575129" cy="567467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1" name="Oval 270"/>
                <p:cNvSpPr/>
                <p:nvPr/>
              </p:nvSpPr>
              <p:spPr>
                <a:xfrm>
                  <a:off x="12565111" y="5019211"/>
                  <a:ext cx="575129" cy="56746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𝒐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2" name="Oval 1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65111" y="5019211"/>
                  <a:ext cx="575129" cy="567467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2" name="Oval 271"/>
                <p:cNvSpPr/>
                <p:nvPr/>
              </p:nvSpPr>
              <p:spPr>
                <a:xfrm>
                  <a:off x="11531036" y="6271856"/>
                  <a:ext cx="796577" cy="785965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b>
                            <m: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sz="2200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3" name="Oval 1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31036" y="6271856"/>
                  <a:ext cx="796577" cy="785965"/>
                </a:xfrm>
                <a:prstGeom prst="ellipse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73" name="Group 272"/>
            <p:cNvGrpSpPr/>
            <p:nvPr/>
          </p:nvGrpSpPr>
          <p:grpSpPr>
            <a:xfrm>
              <a:off x="9850375" y="6371545"/>
              <a:ext cx="575129" cy="567467"/>
              <a:chOff x="10246497" y="6492086"/>
              <a:chExt cx="575129" cy="567467"/>
            </a:xfrm>
          </p:grpSpPr>
          <p:sp>
            <p:nvSpPr>
              <p:cNvPr id="304" name="Oval 303"/>
              <p:cNvSpPr/>
              <p:nvPr/>
            </p:nvSpPr>
            <p:spPr>
              <a:xfrm>
                <a:off x="10246497" y="6492086"/>
                <a:ext cx="575129" cy="567467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305" name="Connector: Curved 304"/>
              <p:cNvCxnSpPr/>
              <p:nvPr/>
            </p:nvCxnSpPr>
            <p:spPr>
              <a:xfrm flipV="1">
                <a:off x="10326419" y="6649155"/>
                <a:ext cx="420516" cy="234665"/>
              </a:xfrm>
              <a:prstGeom prst="curvedConnector3">
                <a:avLst>
                  <a:gd name="adj1" fmla="val 55369"/>
                </a:avLst>
              </a:prstGeom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4" name="Flowchart: Summing Junction 273"/>
            <p:cNvSpPr/>
            <p:nvPr/>
          </p:nvSpPr>
          <p:spPr>
            <a:xfrm>
              <a:off x="10848233" y="6503766"/>
              <a:ext cx="304800" cy="306958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</a:endParaRPr>
            </a:p>
          </p:txBody>
        </p:sp>
        <p:grpSp>
          <p:nvGrpSpPr>
            <p:cNvPr id="275" name="Group 274"/>
            <p:cNvGrpSpPr/>
            <p:nvPr/>
          </p:nvGrpSpPr>
          <p:grpSpPr>
            <a:xfrm>
              <a:off x="12801558" y="6382834"/>
              <a:ext cx="575129" cy="567467"/>
              <a:chOff x="10246497" y="6492086"/>
              <a:chExt cx="575129" cy="567467"/>
            </a:xfrm>
          </p:grpSpPr>
          <p:sp>
            <p:nvSpPr>
              <p:cNvPr id="302" name="Oval 301"/>
              <p:cNvSpPr/>
              <p:nvPr/>
            </p:nvSpPr>
            <p:spPr>
              <a:xfrm>
                <a:off x="10246497" y="6492086"/>
                <a:ext cx="575129" cy="567467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303" name="Connector: Curved 302"/>
              <p:cNvCxnSpPr/>
              <p:nvPr/>
            </p:nvCxnSpPr>
            <p:spPr>
              <a:xfrm flipV="1">
                <a:off x="10326419" y="6649155"/>
                <a:ext cx="420516" cy="234665"/>
              </a:xfrm>
              <a:prstGeom prst="curvedConnector3">
                <a:avLst>
                  <a:gd name="adj1" fmla="val 55369"/>
                </a:avLst>
              </a:prstGeom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6" name="Flowchart: Summing Junction 275"/>
            <p:cNvSpPr/>
            <p:nvPr/>
          </p:nvSpPr>
          <p:spPr>
            <a:xfrm>
              <a:off x="13823705" y="6513088"/>
              <a:ext cx="304800" cy="306958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</a:endParaRPr>
            </a:p>
          </p:txBody>
        </p:sp>
        <p:sp>
          <p:nvSpPr>
            <p:cNvPr id="277" name="Flowchart: Summing Junction 276"/>
            <p:cNvSpPr/>
            <p:nvPr/>
          </p:nvSpPr>
          <p:spPr>
            <a:xfrm>
              <a:off x="11785532" y="7295871"/>
              <a:ext cx="304800" cy="306958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8" name="Oval 277"/>
                <p:cNvSpPr/>
                <p:nvPr/>
              </p:nvSpPr>
              <p:spPr>
                <a:xfrm>
                  <a:off x="11650367" y="7925830"/>
                  <a:ext cx="575129" cy="56746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47" name="Oval 1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50367" y="7925830"/>
                  <a:ext cx="575129" cy="567467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9" name="Straight Arrow Connector 278"/>
            <p:cNvCxnSpPr>
              <a:endCxn id="304" idx="2"/>
            </p:cNvCxnSpPr>
            <p:nvPr/>
          </p:nvCxnSpPr>
          <p:spPr>
            <a:xfrm>
              <a:off x="9483279" y="6655278"/>
              <a:ext cx="367096" cy="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Connector: Elbow 280"/>
            <p:cNvCxnSpPr>
              <a:stCxn id="270" idx="2"/>
              <a:endCxn id="278" idx="2"/>
            </p:cNvCxnSpPr>
            <p:nvPr/>
          </p:nvCxnSpPr>
          <p:spPr>
            <a:xfrm rot="10800000" flipH="1" flipV="1">
              <a:off x="10713067" y="5698060"/>
              <a:ext cx="937299" cy="2511504"/>
            </a:xfrm>
            <a:prstGeom prst="bentConnector3">
              <a:avLst>
                <a:gd name="adj1" fmla="val -117128"/>
              </a:avLst>
            </a:prstGeom>
            <a:ln w="38100">
              <a:solidFill>
                <a:schemeClr val="accent5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Arrow Connector 281"/>
            <p:cNvCxnSpPr>
              <a:stCxn id="304" idx="6"/>
              <a:endCxn id="274" idx="2"/>
            </p:cNvCxnSpPr>
            <p:nvPr/>
          </p:nvCxnSpPr>
          <p:spPr>
            <a:xfrm>
              <a:off x="10425504" y="6655279"/>
              <a:ext cx="422729" cy="1966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Arrow Connector 282"/>
            <p:cNvCxnSpPr>
              <a:stCxn id="274" idx="6"/>
              <a:endCxn id="272" idx="2"/>
            </p:cNvCxnSpPr>
            <p:nvPr/>
          </p:nvCxnSpPr>
          <p:spPr>
            <a:xfrm>
              <a:off x="11153033" y="6657245"/>
              <a:ext cx="378003" cy="7594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Arrow Connector 283"/>
            <p:cNvCxnSpPr>
              <a:stCxn id="272" idx="6"/>
              <a:endCxn id="302" idx="2"/>
            </p:cNvCxnSpPr>
            <p:nvPr/>
          </p:nvCxnSpPr>
          <p:spPr>
            <a:xfrm>
              <a:off x="12327613" y="6664839"/>
              <a:ext cx="473945" cy="1729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Arrow Connector 284"/>
            <p:cNvCxnSpPr>
              <a:stCxn id="302" idx="6"/>
              <a:endCxn id="276" idx="2"/>
            </p:cNvCxnSpPr>
            <p:nvPr/>
          </p:nvCxnSpPr>
          <p:spPr>
            <a:xfrm flipV="1">
              <a:off x="13376687" y="6666567"/>
              <a:ext cx="447018" cy="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Connector: Curved 286"/>
            <p:cNvCxnSpPr>
              <a:stCxn id="272" idx="6"/>
              <a:endCxn id="277" idx="7"/>
            </p:cNvCxnSpPr>
            <p:nvPr/>
          </p:nvCxnSpPr>
          <p:spPr>
            <a:xfrm flipH="1">
              <a:off x="12045695" y="6664839"/>
              <a:ext cx="281918" cy="675985"/>
            </a:xfrm>
            <a:prstGeom prst="curvedConnector4">
              <a:avLst>
                <a:gd name="adj1" fmla="val -81087"/>
                <a:gd name="adj2" fmla="val 97452"/>
              </a:avLst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Connector: Curved 287"/>
            <p:cNvCxnSpPr>
              <a:stCxn id="277" idx="1"/>
              <a:endCxn id="272" idx="3"/>
            </p:cNvCxnSpPr>
            <p:nvPr/>
          </p:nvCxnSpPr>
          <p:spPr>
            <a:xfrm rot="16200000" flipV="1">
              <a:off x="11539879" y="7050533"/>
              <a:ext cx="398105" cy="182477"/>
            </a:xfrm>
            <a:prstGeom prst="curvedConnector3">
              <a:avLst>
                <a:gd name="adj1" fmla="val -12384"/>
              </a:avLst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Arrow Connector 288"/>
            <p:cNvCxnSpPr>
              <a:stCxn id="278" idx="0"/>
              <a:endCxn id="277" idx="4"/>
            </p:cNvCxnSpPr>
            <p:nvPr/>
          </p:nvCxnSpPr>
          <p:spPr>
            <a:xfrm flipV="1">
              <a:off x="11937932" y="7602829"/>
              <a:ext cx="0" cy="32300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Arrow Connector 289"/>
            <p:cNvCxnSpPr>
              <a:stCxn id="270" idx="4"/>
              <a:endCxn id="274" idx="0"/>
            </p:cNvCxnSpPr>
            <p:nvPr/>
          </p:nvCxnSpPr>
          <p:spPr>
            <a:xfrm>
              <a:off x="11000633" y="5981793"/>
              <a:ext cx="0" cy="521973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Arrow Connector 290"/>
            <p:cNvCxnSpPr>
              <a:stCxn id="272" idx="1"/>
              <a:endCxn id="270" idx="5"/>
            </p:cNvCxnSpPr>
            <p:nvPr/>
          </p:nvCxnSpPr>
          <p:spPr>
            <a:xfrm flipH="1" flipV="1">
              <a:off x="11203971" y="5898689"/>
              <a:ext cx="443721" cy="488269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Arrow Connector 291"/>
            <p:cNvCxnSpPr>
              <a:stCxn id="272" idx="7"/>
              <a:endCxn id="271" idx="3"/>
            </p:cNvCxnSpPr>
            <p:nvPr/>
          </p:nvCxnSpPr>
          <p:spPr>
            <a:xfrm flipV="1">
              <a:off x="12210957" y="5503574"/>
              <a:ext cx="438380" cy="883384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Arrow Connector 292"/>
            <p:cNvCxnSpPr>
              <a:stCxn id="271" idx="5"/>
              <a:endCxn id="276" idx="1"/>
            </p:cNvCxnSpPr>
            <p:nvPr/>
          </p:nvCxnSpPr>
          <p:spPr>
            <a:xfrm>
              <a:off x="13056014" y="5503574"/>
              <a:ext cx="812328" cy="1054467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Connector: Curved 293"/>
            <p:cNvCxnSpPr>
              <a:stCxn id="272" idx="2"/>
              <a:endCxn id="278" idx="1"/>
            </p:cNvCxnSpPr>
            <p:nvPr/>
          </p:nvCxnSpPr>
          <p:spPr>
            <a:xfrm rot="10800000" flipH="1" flipV="1">
              <a:off x="11531035" y="6664838"/>
              <a:ext cx="203557" cy="1344095"/>
            </a:xfrm>
            <a:prstGeom prst="curvedConnector4">
              <a:avLst>
                <a:gd name="adj1" fmla="val -112303"/>
                <a:gd name="adj2" fmla="val 98482"/>
              </a:avLst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Connector: Elbow 294"/>
            <p:cNvCxnSpPr>
              <a:stCxn id="278" idx="2"/>
              <a:endCxn id="271" idx="2"/>
            </p:cNvCxnSpPr>
            <p:nvPr/>
          </p:nvCxnSpPr>
          <p:spPr>
            <a:xfrm rot="10800000" flipH="1">
              <a:off x="11650367" y="5302946"/>
              <a:ext cx="914744" cy="2906619"/>
            </a:xfrm>
            <a:prstGeom prst="bentConnector3">
              <a:avLst>
                <a:gd name="adj1" fmla="val -222448"/>
              </a:avLst>
            </a:prstGeom>
            <a:ln w="38100">
              <a:solidFill>
                <a:schemeClr val="accent5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6" name="Rectangle 295"/>
                <p:cNvSpPr/>
                <p:nvPr/>
              </p:nvSpPr>
              <p:spPr>
                <a:xfrm>
                  <a:off x="13685583" y="6044765"/>
                  <a:ext cx="863496" cy="421216"/>
                </a:xfrm>
                <a:prstGeom prst="rect">
                  <a:avLst/>
                </a:prstGeom>
                <a:noFill/>
                <a:ln w="28575">
                  <a:noFill/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sz="2200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96" name="Rectangle 29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685583" y="6044765"/>
                  <a:ext cx="863496" cy="421216"/>
                </a:xfrm>
                <a:prstGeom prst="rect">
                  <a:avLst/>
                </a:prstGeom>
                <a:blipFill>
                  <a:blip r:embed="rId8"/>
                  <a:stretch>
                    <a:fillRect b="-1449"/>
                  </a:stretch>
                </a:blipFill>
                <a:ln w="28575">
                  <a:noFill/>
                  <a:prstDash val="sys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7" name="Rectangle 296"/>
            <p:cNvSpPr/>
            <p:nvPr/>
          </p:nvSpPr>
          <p:spPr>
            <a:xfrm>
              <a:off x="12143197" y="8020193"/>
              <a:ext cx="849844" cy="367679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</a:rPr>
                <a:t>Forget Gate</a:t>
              </a:r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13098923" y="5080528"/>
              <a:ext cx="930317" cy="440683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</a:rPr>
                <a:t>Output Gate</a:t>
              </a:r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11230167" y="5480791"/>
              <a:ext cx="930317" cy="440683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</a:rPr>
                <a:t>Input Gate</a:t>
              </a:r>
            </a:p>
          </p:txBody>
        </p:sp>
        <p:sp>
          <p:nvSpPr>
            <p:cNvPr id="300" name="TextBox 299"/>
            <p:cNvSpPr txBox="1"/>
            <p:nvPr/>
          </p:nvSpPr>
          <p:spPr>
            <a:xfrm>
              <a:off x="10897545" y="4741896"/>
              <a:ext cx="2004643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Sequential Modeler</a:t>
              </a:r>
            </a:p>
          </p:txBody>
        </p:sp>
        <p:sp>
          <p:nvSpPr>
            <p:cNvPr id="301" name="TextBox 300"/>
            <p:cNvSpPr txBox="1"/>
            <p:nvPr/>
          </p:nvSpPr>
          <p:spPr>
            <a:xfrm>
              <a:off x="9711533" y="8535551"/>
              <a:ext cx="4509068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Learning Long-Term Dependencies with B- LSTM</a:t>
              </a:r>
            </a:p>
          </p:txBody>
        </p:sp>
      </p:grpSp>
      <p:cxnSp>
        <p:nvCxnSpPr>
          <p:cNvPr id="308" name="Straight Arrow Connector 307"/>
          <p:cNvCxnSpPr/>
          <p:nvPr/>
        </p:nvCxnSpPr>
        <p:spPr>
          <a:xfrm flipH="1">
            <a:off x="7858261" y="6741391"/>
            <a:ext cx="1418008" cy="17272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9" name="Group 318"/>
          <p:cNvGrpSpPr/>
          <p:nvPr/>
        </p:nvGrpSpPr>
        <p:grpSpPr>
          <a:xfrm>
            <a:off x="2178194" y="4246566"/>
            <a:ext cx="567717" cy="550866"/>
            <a:chOff x="1644659" y="6504691"/>
            <a:chExt cx="567717" cy="550866"/>
          </a:xfrm>
        </p:grpSpPr>
        <p:sp>
          <p:nvSpPr>
            <p:cNvPr id="311" name="Oval 310"/>
            <p:cNvSpPr/>
            <p:nvPr/>
          </p:nvSpPr>
          <p:spPr>
            <a:xfrm flipH="1">
              <a:off x="1644659" y="6504691"/>
              <a:ext cx="567717" cy="550866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cxnSp>
          <p:nvCxnSpPr>
            <p:cNvPr id="312" name="Connector: Curved 311"/>
            <p:cNvCxnSpPr/>
            <p:nvPr/>
          </p:nvCxnSpPr>
          <p:spPr>
            <a:xfrm flipH="1" flipV="1">
              <a:off x="1727566" y="6641331"/>
              <a:ext cx="415097" cy="234665"/>
            </a:xfrm>
            <a:prstGeom prst="curvedConnector3">
              <a:avLst>
                <a:gd name="adj1" fmla="val 55369"/>
              </a:avLst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0" name="Group 319"/>
          <p:cNvGrpSpPr/>
          <p:nvPr/>
        </p:nvGrpSpPr>
        <p:grpSpPr>
          <a:xfrm>
            <a:off x="175073" y="6000661"/>
            <a:ext cx="2745677" cy="2993522"/>
            <a:chOff x="1622711" y="5784924"/>
            <a:chExt cx="2745677" cy="2993522"/>
          </a:xfrm>
        </p:grpSpPr>
        <p:pic>
          <p:nvPicPr>
            <p:cNvPr id="321" name="Picture 320"/>
            <p:cNvPicPr>
              <a:picLocks noChangeAspect="1"/>
            </p:cNvPicPr>
            <p:nvPr/>
          </p:nvPicPr>
          <p:blipFill rotWithShape="1">
            <a:blip r:embed="rId9"/>
            <a:srcRect r="15256" b="14374"/>
            <a:stretch/>
          </p:blipFill>
          <p:spPr>
            <a:xfrm>
              <a:off x="1684022" y="6186898"/>
              <a:ext cx="2559908" cy="1204480"/>
            </a:xfrm>
            <a:prstGeom prst="rect">
              <a:avLst/>
            </a:prstGeom>
          </p:spPr>
        </p:pic>
        <p:pic>
          <p:nvPicPr>
            <p:cNvPr id="322" name="Picture 321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622711" y="7538797"/>
              <a:ext cx="2606752" cy="1130479"/>
            </a:xfrm>
            <a:prstGeom prst="rect">
              <a:avLst/>
            </a:prstGeom>
          </p:spPr>
        </p:pic>
        <p:sp>
          <p:nvSpPr>
            <p:cNvPr id="323" name="Rectangle 322"/>
            <p:cNvSpPr/>
            <p:nvPr/>
          </p:nvSpPr>
          <p:spPr>
            <a:xfrm>
              <a:off x="1622711" y="5836920"/>
              <a:ext cx="2745677" cy="2941526"/>
            </a:xfrm>
            <a:prstGeom prst="rect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2420865" y="5784924"/>
              <a:ext cx="1405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Output</a:t>
              </a:r>
            </a:p>
          </p:txBody>
        </p:sp>
        <p:sp>
          <p:nvSpPr>
            <p:cNvPr id="325" name="Rectangle 324"/>
            <p:cNvSpPr/>
            <p:nvPr/>
          </p:nvSpPr>
          <p:spPr>
            <a:xfrm>
              <a:off x="1679692" y="6118349"/>
              <a:ext cx="2611717" cy="1331905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27" name="Connector: Elbow 326"/>
          <p:cNvCxnSpPr>
            <a:stCxn id="276" idx="6"/>
            <a:endCxn id="311" idx="2"/>
          </p:cNvCxnSpPr>
          <p:nvPr/>
        </p:nvCxnSpPr>
        <p:spPr>
          <a:xfrm rot="10800000">
            <a:off x="2745912" y="4521999"/>
            <a:ext cx="812891" cy="2251610"/>
          </a:xfrm>
          <a:prstGeom prst="bentConnector3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927768" y="4857595"/>
            <a:ext cx="1478078" cy="771783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Post Processor</a:t>
            </a:r>
          </a:p>
        </p:txBody>
      </p:sp>
      <p:cxnSp>
        <p:nvCxnSpPr>
          <p:cNvPr id="329" name="Connector: Elbow 328"/>
          <p:cNvCxnSpPr>
            <a:stCxn id="311" idx="6"/>
            <a:endCxn id="328" idx="0"/>
          </p:cNvCxnSpPr>
          <p:nvPr/>
        </p:nvCxnSpPr>
        <p:spPr>
          <a:xfrm rot="10800000" flipV="1">
            <a:off x="1666808" y="4521999"/>
            <a:ext cx="511387" cy="335596"/>
          </a:xfrm>
          <a:prstGeom prst="bentConnector2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Arrow Connector 332"/>
          <p:cNvCxnSpPr>
            <a:stCxn id="328" idx="2"/>
            <a:endCxn id="324" idx="0"/>
          </p:cNvCxnSpPr>
          <p:nvPr/>
        </p:nvCxnSpPr>
        <p:spPr>
          <a:xfrm>
            <a:off x="1666807" y="5629378"/>
            <a:ext cx="9116" cy="371283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2642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13778</TotalTime>
  <Words>55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López de Diego</dc:creator>
  <cp:lastModifiedBy>Iyad Obeid</cp:lastModifiedBy>
  <cp:revision>295</cp:revision>
  <dcterms:created xsi:type="dcterms:W3CDTF">2016-10-27T01:02:21Z</dcterms:created>
  <dcterms:modified xsi:type="dcterms:W3CDTF">2020-02-19T17:02:02Z</dcterms:modified>
</cp:coreProperties>
</file>