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78" r:id="rId1"/>
    <p:sldMasterId id="2147483784" r:id="rId2"/>
    <p:sldMasterId id="2147483788" r:id="rId3"/>
  </p:sldMasterIdLst>
  <p:notesMasterIdLst>
    <p:notesMasterId r:id="rId5"/>
  </p:notesMasterIdLst>
  <p:handoutMasterIdLst>
    <p:handoutMasterId r:id="rId6"/>
  </p:handoutMasterIdLst>
  <p:sldIdLst>
    <p:sldId id="734" r:id="rId4"/>
  </p:sldIdLst>
  <p:sldSz cx="12192000" cy="6858000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37" userDrawn="1">
          <p15:clr>
            <a:srgbClr val="A4A3A4"/>
          </p15:clr>
        </p15:guide>
        <p15:guide id="2" pos="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1E26"/>
    <a:srgbClr val="333333"/>
    <a:srgbClr val="D4322B"/>
    <a:srgbClr val="262699"/>
    <a:srgbClr val="191966"/>
    <a:srgbClr val="3333CC"/>
    <a:srgbClr val="0000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howGuides="1">
      <p:cViewPr varScale="1">
        <p:scale>
          <a:sx n="78" d="100"/>
          <a:sy n="78" d="100"/>
        </p:scale>
        <p:origin x="778" y="58"/>
      </p:cViewPr>
      <p:guideLst>
        <p:guide orient="horz" pos="3237"/>
        <p:guide pos="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C1A17-28C7-46C9-B407-D896DFDBD3EE}" type="doc">
      <dgm:prSet loTypeId="urn:microsoft.com/office/officeart/2005/8/layout/cycle8" loCatId="cycle" qsTypeId="urn:microsoft.com/office/officeart/2005/8/quickstyle/simple4" qsCatId="simple" csTypeId="urn:microsoft.com/office/officeart/2005/8/colors/colorful1" csCatId="colorful" phldr="1"/>
      <dgm:spPr/>
    </dgm:pt>
    <dgm:pt modelId="{8BF61EBC-5EA0-479A-9DC9-A7A42161F640}">
      <dgm:prSet phldrT="[Text]" custT="1"/>
      <dgm:spPr>
        <a:xfrm>
          <a:off x="2267301" y="280157"/>
          <a:ext cx="3801808" cy="3801808"/>
        </a:xfrm>
      </dgm:spPr>
      <dgm:t>
        <a:bodyPr/>
        <a:lstStyle/>
        <a:p>
          <a:r>
            <a:rPr lang="en-US" sz="1600" b="1">
              <a:solidFill>
                <a:schemeClr val="tx1"/>
              </a:solidFill>
              <a:latin typeface="+mj-lt"/>
              <a:ea typeface="+mn-ea"/>
              <a:cs typeface="+mn-cs"/>
            </a:rPr>
            <a:t>Digital</a:t>
          </a:r>
          <a:br>
            <a:rPr lang="en-US" sz="1600" b="1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>
              <a:solidFill>
                <a:schemeClr val="tx1"/>
              </a:solidFill>
              <a:latin typeface="+mj-lt"/>
              <a:ea typeface="+mn-ea"/>
              <a:cs typeface="+mn-cs"/>
            </a:rPr>
            <a:t>Scanner</a:t>
          </a:r>
          <a:endParaRPr lang="en-US" sz="1600" b="1" dirty="0">
            <a:solidFill>
              <a:schemeClr val="tx1"/>
            </a:solidFill>
            <a:latin typeface="+mj-lt"/>
            <a:ea typeface="+mn-ea"/>
            <a:cs typeface="+mn-cs"/>
          </a:endParaRPr>
        </a:p>
      </dgm:t>
    </dgm:pt>
    <dgm:pt modelId="{2FE4FC51-E1A0-4313-8D80-4A7360D33BC7}" type="parTrans" cxnId="{2A4A427C-962D-4F40-B7AE-9505928145D0}">
      <dgm:prSet/>
      <dgm:spPr/>
      <dgm:t>
        <a:bodyPr/>
        <a:lstStyle/>
        <a:p>
          <a:endParaRPr lang="en-US"/>
        </a:p>
      </dgm:t>
    </dgm:pt>
    <dgm:pt modelId="{85D663D2-6045-4823-9A7F-2B713AA65F22}" type="sibTrans" cxnId="{2A4A427C-962D-4F40-B7AE-9505928145D0}">
      <dgm:prSet/>
      <dgm:spPr/>
      <dgm:t>
        <a:bodyPr/>
        <a:lstStyle/>
        <a:p>
          <a:endParaRPr lang="en-US"/>
        </a:p>
      </dgm:t>
    </dgm:pt>
    <dgm:pt modelId="{ABE3A41E-097A-4C8D-B7C3-D8A7563D10B8}">
      <dgm:prSet phldrT="[Text]" custT="1"/>
      <dgm:spPr>
        <a:xfrm>
          <a:off x="2299888" y="381538"/>
          <a:ext cx="3801808" cy="3801808"/>
        </a:xfrm>
      </dgm:spPr>
      <dgm:t>
        <a:bodyPr/>
        <a:lstStyle/>
        <a:p>
          <a:r>
            <a:rPr lang="en-US" sz="1600" b="1" i="0" dirty="0" err="1">
              <a:solidFill>
                <a:schemeClr val="tx1"/>
              </a:solidFill>
              <a:latin typeface="Arial"/>
              <a:ea typeface="+mn-ea"/>
              <a:cs typeface="Arial"/>
            </a:rPr>
            <a:t>Installa-tion</a:t>
          </a:r>
          <a:r>
            <a:rPr lang="en-US" sz="1600" b="1" i="0" dirty="0">
              <a:solidFill>
                <a:schemeClr val="tx1"/>
              </a:solidFill>
              <a:latin typeface="Arial"/>
              <a:ea typeface="+mn-ea"/>
              <a:cs typeface="Arial"/>
            </a:rPr>
            <a:t> and </a:t>
          </a:r>
          <a:r>
            <a:rPr lang="en-US" sz="1600" b="1" i="0" dirty="0" err="1">
              <a:solidFill>
                <a:schemeClr val="tx1"/>
              </a:solidFill>
              <a:latin typeface="Arial"/>
              <a:ea typeface="+mn-ea"/>
              <a:cs typeface="Arial"/>
            </a:rPr>
            <a:t>Verifica-tion</a:t>
          </a:r>
          <a:endParaRPr lang="en-US" sz="1600" b="1" i="0" dirty="0">
            <a:solidFill>
              <a:schemeClr val="tx1"/>
            </a:solidFill>
            <a:latin typeface="Arial"/>
            <a:ea typeface="+mn-ea"/>
            <a:cs typeface="Arial"/>
          </a:endParaRPr>
        </a:p>
      </dgm:t>
    </dgm:pt>
    <dgm:pt modelId="{6E9F6D26-6BE2-483E-9429-E1E1B695CAE6}" type="parTrans" cxnId="{7C24884E-A7CB-4648-901A-360BAAE1080C}">
      <dgm:prSet/>
      <dgm:spPr/>
      <dgm:t>
        <a:bodyPr/>
        <a:lstStyle/>
        <a:p>
          <a:endParaRPr lang="en-US"/>
        </a:p>
      </dgm:t>
    </dgm:pt>
    <dgm:pt modelId="{8FA79EA6-0F1C-4591-BBD8-F95592C0540C}" type="sibTrans" cxnId="{7C24884E-A7CB-4648-901A-360BAAE1080C}">
      <dgm:prSet/>
      <dgm:spPr/>
      <dgm:t>
        <a:bodyPr/>
        <a:lstStyle/>
        <a:p>
          <a:endParaRPr lang="en-US"/>
        </a:p>
      </dgm:t>
    </dgm:pt>
    <dgm:pt modelId="{352C8803-FBD4-4C92-8D24-9FA54C865E5D}">
      <dgm:prSet phldrT="[Text]" custT="1"/>
      <dgm:spPr>
        <a:xfrm>
          <a:off x="2127902" y="381538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Network</a:t>
          </a:r>
          <a:b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Storage</a:t>
          </a:r>
        </a:p>
      </dgm:t>
    </dgm:pt>
    <dgm:pt modelId="{C2860EBC-485A-44F7-88F1-E25BC9FC9375}" type="parTrans" cxnId="{4E9DEB4C-8620-4251-80EA-F249F6437673}">
      <dgm:prSet/>
      <dgm:spPr/>
      <dgm:t>
        <a:bodyPr/>
        <a:lstStyle/>
        <a:p>
          <a:endParaRPr lang="en-US"/>
        </a:p>
      </dgm:t>
    </dgm:pt>
    <dgm:pt modelId="{494C68B2-DE73-40EE-90CA-4A8ACCFBFBAC}" type="sibTrans" cxnId="{4E9DEB4C-8620-4251-80EA-F249F6437673}">
      <dgm:prSet/>
      <dgm:spPr/>
      <dgm:t>
        <a:bodyPr/>
        <a:lstStyle/>
        <a:p>
          <a:endParaRPr lang="en-US"/>
        </a:p>
      </dgm:t>
    </dgm:pt>
    <dgm:pt modelId="{C8F55438-9501-442F-BB28-ED3CA75BAD59}">
      <dgm:prSet phldrT="[Text]" custT="1"/>
      <dgm:spPr>
        <a:xfrm>
          <a:off x="2160489" y="280157"/>
          <a:ext cx="3801808" cy="3801808"/>
        </a:xfrm>
      </dgm:spPr>
      <dgm:t>
        <a:bodyPr/>
        <a:lstStyle/>
        <a:p>
          <a:r>
            <a:rPr lang="en-US" sz="1600" b="1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Installa-tion</a:t>
          </a:r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 and </a:t>
          </a:r>
          <a:r>
            <a:rPr lang="en-US" sz="1600" b="1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Verifica-tion</a:t>
          </a:r>
          <a:endParaRPr lang="en-US" sz="1600" b="1" dirty="0">
            <a:solidFill>
              <a:schemeClr val="tx1"/>
            </a:solidFill>
            <a:latin typeface="+mj-lt"/>
            <a:ea typeface="+mn-ea"/>
            <a:cs typeface="+mn-cs"/>
          </a:endParaRPr>
        </a:p>
      </dgm:t>
    </dgm:pt>
    <dgm:pt modelId="{6874E213-1792-4FFF-9853-1D2C547F28BA}" type="parTrans" cxnId="{6073BE48-94E2-40D8-BD81-92D161E7A38F}">
      <dgm:prSet/>
      <dgm:spPr/>
      <dgm:t>
        <a:bodyPr/>
        <a:lstStyle/>
        <a:p>
          <a:endParaRPr lang="en-US"/>
        </a:p>
      </dgm:t>
    </dgm:pt>
    <dgm:pt modelId="{C0978D64-2F13-40DA-94BE-DB33A467E607}" type="sibTrans" cxnId="{6073BE48-94E2-40D8-BD81-92D161E7A38F}">
      <dgm:prSet/>
      <dgm:spPr/>
      <dgm:t>
        <a:bodyPr/>
        <a:lstStyle/>
        <a:p>
          <a:endParaRPr lang="en-US"/>
        </a:p>
      </dgm:t>
    </dgm:pt>
    <dgm:pt modelId="{535CB9DA-13A5-3644-93B5-E56DC95EDDAF}">
      <dgm:prSet phldrT="[Text]" custT="1"/>
      <dgm:spPr>
        <a:xfrm>
          <a:off x="2299888" y="381538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Training</a:t>
          </a:r>
        </a:p>
      </dgm:t>
    </dgm:pt>
    <dgm:pt modelId="{F5CFF887-E561-9548-8EEA-D3BFF72A5C96}" type="parTrans" cxnId="{AEB06BA6-76C5-564D-BDC5-7F9CEE608033}">
      <dgm:prSet/>
      <dgm:spPr/>
      <dgm:t>
        <a:bodyPr/>
        <a:lstStyle/>
        <a:p>
          <a:endParaRPr lang="en-US"/>
        </a:p>
      </dgm:t>
    </dgm:pt>
    <dgm:pt modelId="{DAAEF7F8-7026-DC48-9A97-83386D99EC6A}" type="sibTrans" cxnId="{AEB06BA6-76C5-564D-BDC5-7F9CEE608033}">
      <dgm:prSet/>
      <dgm:spPr/>
      <dgm:t>
        <a:bodyPr/>
        <a:lstStyle/>
        <a:p>
          <a:endParaRPr lang="en-US"/>
        </a:p>
      </dgm:t>
    </dgm:pt>
    <dgm:pt modelId="{3F25314C-8D1D-4F47-AFEE-A2FE54A4EE2D}" type="pres">
      <dgm:prSet presAssocID="{1E7C1A17-28C7-46C9-B407-D896DFDBD3EE}" presName="compositeShape" presStyleCnt="0">
        <dgm:presLayoutVars>
          <dgm:chMax val="7"/>
          <dgm:dir/>
          <dgm:resizeHandles val="exact"/>
        </dgm:presLayoutVars>
      </dgm:prSet>
      <dgm:spPr/>
    </dgm:pt>
    <dgm:pt modelId="{A2A69236-3344-4835-934F-67A716264300}" type="pres">
      <dgm:prSet presAssocID="{1E7C1A17-28C7-46C9-B407-D896DFDBD3EE}" presName="wedge1" presStyleLbl="node1" presStyleIdx="0" presStyleCnt="5"/>
      <dgm:spPr>
        <a:prstGeom prst="pie">
          <a:avLst>
            <a:gd name="adj1" fmla="val 16200000"/>
            <a:gd name="adj2" fmla="val 20520000"/>
          </a:avLst>
        </a:prstGeom>
      </dgm:spPr>
    </dgm:pt>
    <dgm:pt modelId="{A0AFEC0E-1C23-4B4E-B44D-F24D0660F995}" type="pres">
      <dgm:prSet presAssocID="{1E7C1A17-28C7-46C9-B407-D896DFDBD3EE}" presName="dummy1a" presStyleCnt="0"/>
      <dgm:spPr/>
    </dgm:pt>
    <dgm:pt modelId="{3840BA7E-151A-48B3-A686-B449AA184AE9}" type="pres">
      <dgm:prSet presAssocID="{1E7C1A17-28C7-46C9-B407-D896DFDBD3EE}" presName="dummy1b" presStyleCnt="0"/>
      <dgm:spPr/>
    </dgm:pt>
    <dgm:pt modelId="{E17C1B4E-2AB4-4386-AD0A-9649AE7D7B43}" type="pres">
      <dgm:prSet presAssocID="{1E7C1A17-28C7-46C9-B407-D896DFDBD3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CC92174-A354-472C-99CF-5AEB05EFBC37}" type="pres">
      <dgm:prSet presAssocID="{1E7C1A17-28C7-46C9-B407-D896DFDBD3EE}" presName="wedge2" presStyleLbl="node1" presStyleIdx="1" presStyleCnt="5"/>
      <dgm:spPr>
        <a:prstGeom prst="pie">
          <a:avLst>
            <a:gd name="adj1" fmla="val 20520000"/>
            <a:gd name="adj2" fmla="val 3240000"/>
          </a:avLst>
        </a:prstGeom>
      </dgm:spPr>
    </dgm:pt>
    <dgm:pt modelId="{9411DA1E-4A28-4BF8-8060-D1307B7CC029}" type="pres">
      <dgm:prSet presAssocID="{1E7C1A17-28C7-46C9-B407-D896DFDBD3EE}" presName="dummy2a" presStyleCnt="0"/>
      <dgm:spPr/>
    </dgm:pt>
    <dgm:pt modelId="{CA4062B6-8028-45A9-8606-DFD70F54A8B0}" type="pres">
      <dgm:prSet presAssocID="{1E7C1A17-28C7-46C9-B407-D896DFDBD3EE}" presName="dummy2b" presStyleCnt="0"/>
      <dgm:spPr/>
    </dgm:pt>
    <dgm:pt modelId="{993BA0EC-FE41-4819-80A7-FAC97D9DD4E4}" type="pres">
      <dgm:prSet presAssocID="{1E7C1A17-28C7-46C9-B407-D896DFDBD3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79F319D-433F-44CC-8778-A5CF2B321C6A}" type="pres">
      <dgm:prSet presAssocID="{1E7C1A17-28C7-46C9-B407-D896DFDBD3EE}" presName="wedge3" presStyleLbl="node1" presStyleIdx="2" presStyleCnt="5"/>
      <dgm:spPr>
        <a:prstGeom prst="pie">
          <a:avLst>
            <a:gd name="adj1" fmla="val 3240000"/>
            <a:gd name="adj2" fmla="val 7560000"/>
          </a:avLst>
        </a:prstGeom>
      </dgm:spPr>
    </dgm:pt>
    <dgm:pt modelId="{AFCA3CDA-CBE1-4BEC-BA84-4E47B3F6D70E}" type="pres">
      <dgm:prSet presAssocID="{1E7C1A17-28C7-46C9-B407-D896DFDBD3EE}" presName="dummy3a" presStyleCnt="0"/>
      <dgm:spPr/>
    </dgm:pt>
    <dgm:pt modelId="{A29C620C-154C-46DD-BDF0-0CE567FD483F}" type="pres">
      <dgm:prSet presAssocID="{1E7C1A17-28C7-46C9-B407-D896DFDBD3EE}" presName="dummy3b" presStyleCnt="0"/>
      <dgm:spPr/>
    </dgm:pt>
    <dgm:pt modelId="{D0B0A5CE-7718-4A2E-9FE3-A4C352297145}" type="pres">
      <dgm:prSet presAssocID="{1E7C1A17-28C7-46C9-B407-D896DFDBD3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3BE1BD-02CA-4957-BC84-D5AEBD5FB22F}" type="pres">
      <dgm:prSet presAssocID="{1E7C1A17-28C7-46C9-B407-D896DFDBD3EE}" presName="wedge4" presStyleLbl="node1" presStyleIdx="3" presStyleCnt="5"/>
      <dgm:spPr>
        <a:prstGeom prst="pie">
          <a:avLst>
            <a:gd name="adj1" fmla="val 7560000"/>
            <a:gd name="adj2" fmla="val 11880000"/>
          </a:avLst>
        </a:prstGeom>
      </dgm:spPr>
    </dgm:pt>
    <dgm:pt modelId="{EC5DD7AD-ABFF-42EC-A0BC-5C86DF84490D}" type="pres">
      <dgm:prSet presAssocID="{1E7C1A17-28C7-46C9-B407-D896DFDBD3EE}" presName="dummy4a" presStyleCnt="0"/>
      <dgm:spPr/>
    </dgm:pt>
    <dgm:pt modelId="{77860C45-5C09-4F99-8510-A34D16D4A6E8}" type="pres">
      <dgm:prSet presAssocID="{1E7C1A17-28C7-46C9-B407-D896DFDBD3EE}" presName="dummy4b" presStyleCnt="0"/>
      <dgm:spPr/>
    </dgm:pt>
    <dgm:pt modelId="{CAE12BC5-6C4B-44C6-8256-E50B73FB4DFE}" type="pres">
      <dgm:prSet presAssocID="{1E7C1A17-28C7-46C9-B407-D896DFDBD3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B0BE55-F8F6-4410-A113-A19F5B3EC5CF}" type="pres">
      <dgm:prSet presAssocID="{1E7C1A17-28C7-46C9-B407-D896DFDBD3EE}" presName="wedge5" presStyleLbl="node1" presStyleIdx="4" presStyleCnt="5"/>
      <dgm:spPr>
        <a:prstGeom prst="pie">
          <a:avLst>
            <a:gd name="adj1" fmla="val 11880000"/>
            <a:gd name="adj2" fmla="val 16200000"/>
          </a:avLst>
        </a:prstGeom>
      </dgm:spPr>
    </dgm:pt>
    <dgm:pt modelId="{6FFB8B54-8E9A-40C3-8F8F-DCEE29F273B2}" type="pres">
      <dgm:prSet presAssocID="{1E7C1A17-28C7-46C9-B407-D896DFDBD3EE}" presName="dummy5a" presStyleCnt="0"/>
      <dgm:spPr/>
    </dgm:pt>
    <dgm:pt modelId="{F260682E-0B7D-4931-9E91-05325F2C6DEA}" type="pres">
      <dgm:prSet presAssocID="{1E7C1A17-28C7-46C9-B407-D896DFDBD3EE}" presName="dummy5b" presStyleCnt="0"/>
      <dgm:spPr/>
    </dgm:pt>
    <dgm:pt modelId="{837D8B0C-8485-41C0-BDA9-1EA617010BEE}" type="pres">
      <dgm:prSet presAssocID="{1E7C1A17-28C7-46C9-B407-D896DFDBD3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7E47C4F-47BE-412C-9350-2DECCE14F010}" type="pres">
      <dgm:prSet presAssocID="{85D663D2-6045-4823-9A7F-2B713AA65F22}" presName="arrowWedge1" presStyleLbl="fgSibTrans2D1" presStyleIdx="0" presStyleCnt="5"/>
      <dgm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</dgm:spPr>
    </dgm:pt>
    <dgm:pt modelId="{8CB30D33-CCFF-4378-9711-96CC288DF1D2}" type="pres">
      <dgm:prSet presAssocID="{8FA79EA6-0F1C-4591-BBD8-F95592C0540C}" presName="arrowWedge2" presStyleLbl="fgSibTrans2D1" presStyleIdx="1" presStyleCnt="5"/>
      <dgm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</dgm:spPr>
    </dgm:pt>
    <dgm:pt modelId="{7F675678-2747-3148-B9F5-03B9C486F93F}" type="pres">
      <dgm:prSet presAssocID="{DAAEF7F8-7026-DC48-9A97-83386D99EC6A}" presName="arrowWedge3" presStyleLbl="fgSibTrans2D1" presStyleIdx="2" presStyleCnt="5"/>
      <dgm:spPr/>
    </dgm:pt>
    <dgm:pt modelId="{3D56FA74-B32F-48A5-A11F-8016F6E6A4D9}" type="pres">
      <dgm:prSet presAssocID="{494C68B2-DE73-40EE-90CA-4A8ACCFBFBAC}" presName="arrowWedge4" presStyleLbl="fgSibTrans2D1" presStyleIdx="3" presStyleCnt="5"/>
      <dgm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</dgm:spPr>
    </dgm:pt>
    <dgm:pt modelId="{3630D2DF-1E4C-4053-ADAB-15E50B5452A6}" type="pres">
      <dgm:prSet presAssocID="{C0978D64-2F13-40DA-94BE-DB33A467E607}" presName="arrowWedge5" presStyleLbl="fgSibTrans2D1" presStyleIdx="4" presStyleCnt="5"/>
      <dgm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</dgm:spPr>
    </dgm:pt>
  </dgm:ptLst>
  <dgm:cxnLst>
    <dgm:cxn modelId="{995CBB23-0EB1-C944-8CA9-20BB8C2FFE45}" type="presOf" srcId="{352C8803-FBD4-4C92-8D24-9FA54C865E5D}" destId="{CF3BE1BD-02CA-4957-BC84-D5AEBD5FB22F}" srcOrd="0" destOrd="0" presId="urn:microsoft.com/office/officeart/2005/8/layout/cycle8"/>
    <dgm:cxn modelId="{5B503F3A-627F-994C-9D83-843892B2693E}" type="presOf" srcId="{8BF61EBC-5EA0-479A-9DC9-A7A42161F640}" destId="{E17C1B4E-2AB4-4386-AD0A-9649AE7D7B43}" srcOrd="1" destOrd="0" presId="urn:microsoft.com/office/officeart/2005/8/layout/cycle8"/>
    <dgm:cxn modelId="{119A003F-EBA9-4F4F-9A98-7F8258E95F54}" type="presOf" srcId="{ABE3A41E-097A-4C8D-B7C3-D8A7563D10B8}" destId="{3CC92174-A354-472C-99CF-5AEB05EFBC37}" srcOrd="0" destOrd="0" presId="urn:microsoft.com/office/officeart/2005/8/layout/cycle8"/>
    <dgm:cxn modelId="{6073BE48-94E2-40D8-BD81-92D161E7A38F}" srcId="{1E7C1A17-28C7-46C9-B407-D896DFDBD3EE}" destId="{C8F55438-9501-442F-BB28-ED3CA75BAD59}" srcOrd="4" destOrd="0" parTransId="{6874E213-1792-4FFF-9853-1D2C547F28BA}" sibTransId="{C0978D64-2F13-40DA-94BE-DB33A467E607}"/>
    <dgm:cxn modelId="{4E9DEB4C-8620-4251-80EA-F249F6437673}" srcId="{1E7C1A17-28C7-46C9-B407-D896DFDBD3EE}" destId="{352C8803-FBD4-4C92-8D24-9FA54C865E5D}" srcOrd="3" destOrd="0" parTransId="{C2860EBC-485A-44F7-88F1-E25BC9FC9375}" sibTransId="{494C68B2-DE73-40EE-90CA-4A8ACCFBFBAC}"/>
    <dgm:cxn modelId="{7C24884E-A7CB-4648-901A-360BAAE1080C}" srcId="{1E7C1A17-28C7-46C9-B407-D896DFDBD3EE}" destId="{ABE3A41E-097A-4C8D-B7C3-D8A7563D10B8}" srcOrd="1" destOrd="0" parTransId="{6E9F6D26-6BE2-483E-9429-E1E1B695CAE6}" sibTransId="{8FA79EA6-0F1C-4591-BBD8-F95592C0540C}"/>
    <dgm:cxn modelId="{2A4A427C-962D-4F40-B7AE-9505928145D0}" srcId="{1E7C1A17-28C7-46C9-B407-D896DFDBD3EE}" destId="{8BF61EBC-5EA0-479A-9DC9-A7A42161F640}" srcOrd="0" destOrd="0" parTransId="{2FE4FC51-E1A0-4313-8D80-4A7360D33BC7}" sibTransId="{85D663D2-6045-4823-9A7F-2B713AA65F22}"/>
    <dgm:cxn modelId="{E8C9FF82-1B1A-024E-9303-1C1940940DFC}" type="presOf" srcId="{8BF61EBC-5EA0-479A-9DC9-A7A42161F640}" destId="{A2A69236-3344-4835-934F-67A716264300}" srcOrd="0" destOrd="0" presId="urn:microsoft.com/office/officeart/2005/8/layout/cycle8"/>
    <dgm:cxn modelId="{38A37F94-1C6D-484D-BCFE-A8AEB5590EBE}" type="presOf" srcId="{535CB9DA-13A5-3644-93B5-E56DC95EDDAF}" destId="{C79F319D-433F-44CC-8778-A5CF2B321C6A}" srcOrd="0" destOrd="0" presId="urn:microsoft.com/office/officeart/2005/8/layout/cycle8"/>
    <dgm:cxn modelId="{6A141796-D460-384D-81E6-77BCD2FF0793}" type="presOf" srcId="{C8F55438-9501-442F-BB28-ED3CA75BAD59}" destId="{837D8B0C-8485-41C0-BDA9-1EA617010BEE}" srcOrd="1" destOrd="0" presId="urn:microsoft.com/office/officeart/2005/8/layout/cycle8"/>
    <dgm:cxn modelId="{C87B289E-077B-AC42-B15F-E61715514097}" type="presOf" srcId="{ABE3A41E-097A-4C8D-B7C3-D8A7563D10B8}" destId="{993BA0EC-FE41-4819-80A7-FAC97D9DD4E4}" srcOrd="1" destOrd="0" presId="urn:microsoft.com/office/officeart/2005/8/layout/cycle8"/>
    <dgm:cxn modelId="{AEB06BA6-76C5-564D-BDC5-7F9CEE608033}" srcId="{1E7C1A17-28C7-46C9-B407-D896DFDBD3EE}" destId="{535CB9DA-13A5-3644-93B5-E56DC95EDDAF}" srcOrd="2" destOrd="0" parTransId="{F5CFF887-E561-9548-8EEA-D3BFF72A5C96}" sibTransId="{DAAEF7F8-7026-DC48-9A97-83386D99EC6A}"/>
    <dgm:cxn modelId="{74EAB6B8-4B90-2448-94B0-402AB688C669}" type="presOf" srcId="{1E7C1A17-28C7-46C9-B407-D896DFDBD3EE}" destId="{3F25314C-8D1D-4F47-AFEE-A2FE54A4EE2D}" srcOrd="0" destOrd="0" presId="urn:microsoft.com/office/officeart/2005/8/layout/cycle8"/>
    <dgm:cxn modelId="{F93ED6BB-134F-0D47-A133-A33DBBA400B4}" type="presOf" srcId="{535CB9DA-13A5-3644-93B5-E56DC95EDDAF}" destId="{D0B0A5CE-7718-4A2E-9FE3-A4C352297145}" srcOrd="1" destOrd="0" presId="urn:microsoft.com/office/officeart/2005/8/layout/cycle8"/>
    <dgm:cxn modelId="{BB92EDBF-14C1-D548-8746-0E05D0809B15}" type="presOf" srcId="{352C8803-FBD4-4C92-8D24-9FA54C865E5D}" destId="{CAE12BC5-6C4B-44C6-8256-E50B73FB4DFE}" srcOrd="1" destOrd="0" presId="urn:microsoft.com/office/officeart/2005/8/layout/cycle8"/>
    <dgm:cxn modelId="{44CE6EE3-0A0C-A840-A567-8D6814E052D5}" type="presOf" srcId="{C8F55438-9501-442F-BB28-ED3CA75BAD59}" destId="{9FB0BE55-F8F6-4410-A113-A19F5B3EC5CF}" srcOrd="0" destOrd="0" presId="urn:microsoft.com/office/officeart/2005/8/layout/cycle8"/>
    <dgm:cxn modelId="{80FC8580-CD0C-1D4C-B03B-5DF9E9B8AC2F}" type="presParOf" srcId="{3F25314C-8D1D-4F47-AFEE-A2FE54A4EE2D}" destId="{A2A69236-3344-4835-934F-67A716264300}" srcOrd="0" destOrd="0" presId="urn:microsoft.com/office/officeart/2005/8/layout/cycle8"/>
    <dgm:cxn modelId="{79AFD4DE-9C74-5B4A-BCC6-1BE94ACA71E0}" type="presParOf" srcId="{3F25314C-8D1D-4F47-AFEE-A2FE54A4EE2D}" destId="{A0AFEC0E-1C23-4B4E-B44D-F24D0660F995}" srcOrd="1" destOrd="0" presId="urn:microsoft.com/office/officeart/2005/8/layout/cycle8"/>
    <dgm:cxn modelId="{E73CCA51-B250-DE42-B79D-E1D3D85E410B}" type="presParOf" srcId="{3F25314C-8D1D-4F47-AFEE-A2FE54A4EE2D}" destId="{3840BA7E-151A-48B3-A686-B449AA184AE9}" srcOrd="2" destOrd="0" presId="urn:microsoft.com/office/officeart/2005/8/layout/cycle8"/>
    <dgm:cxn modelId="{33B777EC-F624-E045-AC1F-B7713F898F96}" type="presParOf" srcId="{3F25314C-8D1D-4F47-AFEE-A2FE54A4EE2D}" destId="{E17C1B4E-2AB4-4386-AD0A-9649AE7D7B43}" srcOrd="3" destOrd="0" presId="urn:microsoft.com/office/officeart/2005/8/layout/cycle8"/>
    <dgm:cxn modelId="{920AA66F-F8F9-DC42-B636-28AC04BAE23A}" type="presParOf" srcId="{3F25314C-8D1D-4F47-AFEE-A2FE54A4EE2D}" destId="{3CC92174-A354-472C-99CF-5AEB05EFBC37}" srcOrd="4" destOrd="0" presId="urn:microsoft.com/office/officeart/2005/8/layout/cycle8"/>
    <dgm:cxn modelId="{95F57C6D-EDB7-D04C-9E73-9A816C039F98}" type="presParOf" srcId="{3F25314C-8D1D-4F47-AFEE-A2FE54A4EE2D}" destId="{9411DA1E-4A28-4BF8-8060-D1307B7CC029}" srcOrd="5" destOrd="0" presId="urn:microsoft.com/office/officeart/2005/8/layout/cycle8"/>
    <dgm:cxn modelId="{630A4091-B6D9-EA48-A754-848FE8BA7F4C}" type="presParOf" srcId="{3F25314C-8D1D-4F47-AFEE-A2FE54A4EE2D}" destId="{CA4062B6-8028-45A9-8606-DFD70F54A8B0}" srcOrd="6" destOrd="0" presId="urn:microsoft.com/office/officeart/2005/8/layout/cycle8"/>
    <dgm:cxn modelId="{A262831F-9B1F-D34D-AC07-09CEE41C1381}" type="presParOf" srcId="{3F25314C-8D1D-4F47-AFEE-A2FE54A4EE2D}" destId="{993BA0EC-FE41-4819-80A7-FAC97D9DD4E4}" srcOrd="7" destOrd="0" presId="urn:microsoft.com/office/officeart/2005/8/layout/cycle8"/>
    <dgm:cxn modelId="{18213354-70DB-A442-9B60-F0AEFD3B28EB}" type="presParOf" srcId="{3F25314C-8D1D-4F47-AFEE-A2FE54A4EE2D}" destId="{C79F319D-433F-44CC-8778-A5CF2B321C6A}" srcOrd="8" destOrd="0" presId="urn:microsoft.com/office/officeart/2005/8/layout/cycle8"/>
    <dgm:cxn modelId="{41567C57-82DC-2446-B7C6-415E10763F5F}" type="presParOf" srcId="{3F25314C-8D1D-4F47-AFEE-A2FE54A4EE2D}" destId="{AFCA3CDA-CBE1-4BEC-BA84-4E47B3F6D70E}" srcOrd="9" destOrd="0" presId="urn:microsoft.com/office/officeart/2005/8/layout/cycle8"/>
    <dgm:cxn modelId="{1D6AC61F-0F24-D049-B392-C9619B75237C}" type="presParOf" srcId="{3F25314C-8D1D-4F47-AFEE-A2FE54A4EE2D}" destId="{A29C620C-154C-46DD-BDF0-0CE567FD483F}" srcOrd="10" destOrd="0" presId="urn:microsoft.com/office/officeart/2005/8/layout/cycle8"/>
    <dgm:cxn modelId="{60EB6CAA-A7D2-104B-B790-DF21474C1AE6}" type="presParOf" srcId="{3F25314C-8D1D-4F47-AFEE-A2FE54A4EE2D}" destId="{D0B0A5CE-7718-4A2E-9FE3-A4C352297145}" srcOrd="11" destOrd="0" presId="urn:microsoft.com/office/officeart/2005/8/layout/cycle8"/>
    <dgm:cxn modelId="{5A205975-CA04-1F46-854D-216B0BAADA5C}" type="presParOf" srcId="{3F25314C-8D1D-4F47-AFEE-A2FE54A4EE2D}" destId="{CF3BE1BD-02CA-4957-BC84-D5AEBD5FB22F}" srcOrd="12" destOrd="0" presId="urn:microsoft.com/office/officeart/2005/8/layout/cycle8"/>
    <dgm:cxn modelId="{725395EB-229C-2E4B-B6D6-5BB88C737238}" type="presParOf" srcId="{3F25314C-8D1D-4F47-AFEE-A2FE54A4EE2D}" destId="{EC5DD7AD-ABFF-42EC-A0BC-5C86DF84490D}" srcOrd="13" destOrd="0" presId="urn:microsoft.com/office/officeart/2005/8/layout/cycle8"/>
    <dgm:cxn modelId="{743B6509-4E09-C848-BC67-3243F985DD3E}" type="presParOf" srcId="{3F25314C-8D1D-4F47-AFEE-A2FE54A4EE2D}" destId="{77860C45-5C09-4F99-8510-A34D16D4A6E8}" srcOrd="14" destOrd="0" presId="urn:microsoft.com/office/officeart/2005/8/layout/cycle8"/>
    <dgm:cxn modelId="{A2415257-89E9-F246-B73A-AD64A95B4412}" type="presParOf" srcId="{3F25314C-8D1D-4F47-AFEE-A2FE54A4EE2D}" destId="{CAE12BC5-6C4B-44C6-8256-E50B73FB4DFE}" srcOrd="15" destOrd="0" presId="urn:microsoft.com/office/officeart/2005/8/layout/cycle8"/>
    <dgm:cxn modelId="{B4D99B7A-8CE8-904A-ABF2-29A05B8933ED}" type="presParOf" srcId="{3F25314C-8D1D-4F47-AFEE-A2FE54A4EE2D}" destId="{9FB0BE55-F8F6-4410-A113-A19F5B3EC5CF}" srcOrd="16" destOrd="0" presId="urn:microsoft.com/office/officeart/2005/8/layout/cycle8"/>
    <dgm:cxn modelId="{D9AD2637-6243-6E44-BD42-ADFFA56D277A}" type="presParOf" srcId="{3F25314C-8D1D-4F47-AFEE-A2FE54A4EE2D}" destId="{6FFB8B54-8E9A-40C3-8F8F-DCEE29F273B2}" srcOrd="17" destOrd="0" presId="urn:microsoft.com/office/officeart/2005/8/layout/cycle8"/>
    <dgm:cxn modelId="{9B1CE7BA-15AE-5B40-812D-CF79860761F9}" type="presParOf" srcId="{3F25314C-8D1D-4F47-AFEE-A2FE54A4EE2D}" destId="{F260682E-0B7D-4931-9E91-05325F2C6DEA}" srcOrd="18" destOrd="0" presId="urn:microsoft.com/office/officeart/2005/8/layout/cycle8"/>
    <dgm:cxn modelId="{A0C3DB9B-E2EF-C248-83D3-FA0DE56A81CF}" type="presParOf" srcId="{3F25314C-8D1D-4F47-AFEE-A2FE54A4EE2D}" destId="{837D8B0C-8485-41C0-BDA9-1EA617010BEE}" srcOrd="19" destOrd="0" presId="urn:microsoft.com/office/officeart/2005/8/layout/cycle8"/>
    <dgm:cxn modelId="{8F13CA7C-D51C-8B4B-A9E8-5A37C5F05220}" type="presParOf" srcId="{3F25314C-8D1D-4F47-AFEE-A2FE54A4EE2D}" destId="{97E47C4F-47BE-412C-9350-2DECCE14F010}" srcOrd="20" destOrd="0" presId="urn:microsoft.com/office/officeart/2005/8/layout/cycle8"/>
    <dgm:cxn modelId="{1DBEEFA0-71B5-8A49-AC95-B100BDE2BDFF}" type="presParOf" srcId="{3F25314C-8D1D-4F47-AFEE-A2FE54A4EE2D}" destId="{8CB30D33-CCFF-4378-9711-96CC288DF1D2}" srcOrd="21" destOrd="0" presId="urn:microsoft.com/office/officeart/2005/8/layout/cycle8"/>
    <dgm:cxn modelId="{26C8F35B-BAB6-664F-8931-C1890B0FDE10}" type="presParOf" srcId="{3F25314C-8D1D-4F47-AFEE-A2FE54A4EE2D}" destId="{7F675678-2747-3148-B9F5-03B9C486F93F}" srcOrd="22" destOrd="0" presId="urn:microsoft.com/office/officeart/2005/8/layout/cycle8"/>
    <dgm:cxn modelId="{8B4122FE-6926-9E44-8878-96E5D6F23148}" type="presParOf" srcId="{3F25314C-8D1D-4F47-AFEE-A2FE54A4EE2D}" destId="{3D56FA74-B32F-48A5-A11F-8016F6E6A4D9}" srcOrd="23" destOrd="0" presId="urn:microsoft.com/office/officeart/2005/8/layout/cycle8"/>
    <dgm:cxn modelId="{0F3FCAFF-493D-A647-B04E-E07DF499D60B}" type="presParOf" srcId="{3F25314C-8D1D-4F47-AFEE-A2FE54A4EE2D}" destId="{3630D2DF-1E4C-4053-ADAB-15E50B5452A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C1A17-28C7-46C9-B407-D896DFDBD3EE}" type="doc">
      <dgm:prSet loTypeId="urn:microsoft.com/office/officeart/2005/8/layout/cycle8" loCatId="cycle" qsTypeId="urn:microsoft.com/office/officeart/2005/8/quickstyle/simple4" qsCatId="simple" csTypeId="urn:microsoft.com/office/officeart/2005/8/colors/colorful1" csCatId="colorful" phldr="1"/>
      <dgm:spPr/>
    </dgm:pt>
    <dgm:pt modelId="{8BF61EBC-5EA0-479A-9DC9-A7A42161F640}">
      <dgm:prSet phldrT="[Text]" custT="1"/>
      <dgm:spPr>
        <a:xfrm>
          <a:off x="2267301" y="280157"/>
          <a:ext cx="3801808" cy="3801808"/>
        </a:xfrm>
      </dgm:spPr>
      <dgm:t>
        <a:bodyPr/>
        <a:lstStyle/>
        <a:p>
          <a:r>
            <a:rPr lang="en-US" sz="1600" b="1">
              <a:solidFill>
                <a:schemeClr val="tx1"/>
              </a:solidFill>
              <a:latin typeface="+mj-lt"/>
              <a:ea typeface="+mn-ea"/>
              <a:cs typeface="+mn-cs"/>
            </a:rPr>
            <a:t>Pilot Experi-ments</a:t>
          </a:r>
          <a:endParaRPr lang="en-US" sz="1600" b="1" dirty="0">
            <a:solidFill>
              <a:schemeClr val="tx1"/>
            </a:solidFill>
            <a:latin typeface="+mj-lt"/>
            <a:ea typeface="+mn-ea"/>
            <a:cs typeface="+mn-cs"/>
          </a:endParaRPr>
        </a:p>
      </dgm:t>
    </dgm:pt>
    <dgm:pt modelId="{2FE4FC51-E1A0-4313-8D80-4A7360D33BC7}" type="parTrans" cxnId="{2A4A427C-962D-4F40-B7AE-9505928145D0}">
      <dgm:prSet/>
      <dgm:spPr/>
      <dgm:t>
        <a:bodyPr/>
        <a:lstStyle/>
        <a:p>
          <a:endParaRPr lang="en-US"/>
        </a:p>
      </dgm:t>
    </dgm:pt>
    <dgm:pt modelId="{85D663D2-6045-4823-9A7F-2B713AA65F22}" type="sibTrans" cxnId="{2A4A427C-962D-4F40-B7AE-9505928145D0}">
      <dgm:prSet/>
      <dgm:spPr/>
      <dgm:t>
        <a:bodyPr/>
        <a:lstStyle/>
        <a:p>
          <a:endParaRPr lang="en-US"/>
        </a:p>
      </dgm:t>
    </dgm:pt>
    <dgm:pt modelId="{ABE3A41E-097A-4C8D-B7C3-D8A7563D10B8}">
      <dgm:prSet phldrT="[Text]" custT="1"/>
      <dgm:spPr>
        <a:xfrm>
          <a:off x="2299888" y="381538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System Tuning</a:t>
          </a:r>
        </a:p>
      </dgm:t>
    </dgm:pt>
    <dgm:pt modelId="{6E9F6D26-6BE2-483E-9429-E1E1B695CAE6}" type="parTrans" cxnId="{7C24884E-A7CB-4648-901A-360BAAE1080C}">
      <dgm:prSet/>
      <dgm:spPr/>
      <dgm:t>
        <a:bodyPr/>
        <a:lstStyle/>
        <a:p>
          <a:endParaRPr lang="en-US"/>
        </a:p>
      </dgm:t>
    </dgm:pt>
    <dgm:pt modelId="{8FA79EA6-0F1C-4591-BBD8-F95592C0540C}" type="sibTrans" cxnId="{7C24884E-A7CB-4648-901A-360BAAE1080C}">
      <dgm:prSet/>
      <dgm:spPr/>
      <dgm:t>
        <a:bodyPr/>
        <a:lstStyle/>
        <a:p>
          <a:endParaRPr lang="en-US"/>
        </a:p>
      </dgm:t>
    </dgm:pt>
    <dgm:pt modelId="{352C8803-FBD4-4C92-8D24-9FA54C865E5D}">
      <dgm:prSet phldrT="[Text]" custT="1"/>
      <dgm:spPr>
        <a:xfrm>
          <a:off x="2127902" y="381538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Physician Feedback</a:t>
          </a:r>
        </a:p>
      </dgm:t>
    </dgm:pt>
    <dgm:pt modelId="{C2860EBC-485A-44F7-88F1-E25BC9FC9375}" type="parTrans" cxnId="{4E9DEB4C-8620-4251-80EA-F249F6437673}">
      <dgm:prSet/>
      <dgm:spPr/>
      <dgm:t>
        <a:bodyPr/>
        <a:lstStyle/>
        <a:p>
          <a:endParaRPr lang="en-US"/>
        </a:p>
      </dgm:t>
    </dgm:pt>
    <dgm:pt modelId="{494C68B2-DE73-40EE-90CA-4A8ACCFBFBAC}" type="sibTrans" cxnId="{4E9DEB4C-8620-4251-80EA-F249F6437673}">
      <dgm:prSet/>
      <dgm:spPr/>
      <dgm:t>
        <a:bodyPr/>
        <a:lstStyle/>
        <a:p>
          <a:endParaRPr lang="en-US"/>
        </a:p>
      </dgm:t>
    </dgm:pt>
    <dgm:pt modelId="{C8F55438-9501-442F-BB28-ED3CA75BAD59}">
      <dgm:prSet phldrT="[Text]" custT="1"/>
      <dgm:spPr>
        <a:xfrm>
          <a:off x="2160489" y="280157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Physician Acceptance Testing</a:t>
          </a:r>
        </a:p>
      </dgm:t>
    </dgm:pt>
    <dgm:pt modelId="{6874E213-1792-4FFF-9853-1D2C547F28BA}" type="parTrans" cxnId="{6073BE48-94E2-40D8-BD81-92D161E7A38F}">
      <dgm:prSet/>
      <dgm:spPr/>
      <dgm:t>
        <a:bodyPr/>
        <a:lstStyle/>
        <a:p>
          <a:endParaRPr lang="en-US"/>
        </a:p>
      </dgm:t>
    </dgm:pt>
    <dgm:pt modelId="{C0978D64-2F13-40DA-94BE-DB33A467E607}" type="sibTrans" cxnId="{6073BE48-94E2-40D8-BD81-92D161E7A38F}">
      <dgm:prSet/>
      <dgm:spPr/>
      <dgm:t>
        <a:bodyPr/>
        <a:lstStyle/>
        <a:p>
          <a:endParaRPr lang="en-US"/>
        </a:p>
      </dgm:t>
    </dgm:pt>
    <dgm:pt modelId="{535CB9DA-13A5-3644-93B5-E56DC95EDDAF}">
      <dgm:prSet phldrT="[Text]" custT="1"/>
      <dgm:spPr>
        <a:xfrm>
          <a:off x="2299888" y="381538"/>
          <a:ext cx="3801808" cy="3801808"/>
        </a:xfrm>
      </dgm:spPr>
      <dgm:t>
        <a:bodyPr/>
        <a:lstStyle/>
        <a:p>
          <a:r>
            <a:rPr lang="en-US" sz="1600" b="1">
              <a:solidFill>
                <a:schemeClr val="tx1"/>
              </a:solidFill>
              <a:latin typeface="+mj-lt"/>
              <a:ea typeface="+mn-ea"/>
              <a:cs typeface="+mn-cs"/>
            </a:rPr>
            <a:t>Perform-ance </a:t>
          </a:r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Analysis</a:t>
          </a:r>
        </a:p>
      </dgm:t>
    </dgm:pt>
    <dgm:pt modelId="{F5CFF887-E561-9548-8EEA-D3BFF72A5C96}" type="parTrans" cxnId="{AEB06BA6-76C5-564D-BDC5-7F9CEE608033}">
      <dgm:prSet/>
      <dgm:spPr/>
      <dgm:t>
        <a:bodyPr/>
        <a:lstStyle/>
        <a:p>
          <a:endParaRPr lang="en-US"/>
        </a:p>
      </dgm:t>
    </dgm:pt>
    <dgm:pt modelId="{DAAEF7F8-7026-DC48-9A97-83386D99EC6A}" type="sibTrans" cxnId="{AEB06BA6-76C5-564D-BDC5-7F9CEE608033}">
      <dgm:prSet/>
      <dgm:spPr/>
      <dgm:t>
        <a:bodyPr/>
        <a:lstStyle/>
        <a:p>
          <a:endParaRPr lang="en-US"/>
        </a:p>
      </dgm:t>
    </dgm:pt>
    <dgm:pt modelId="{3F25314C-8D1D-4F47-AFEE-A2FE54A4EE2D}" type="pres">
      <dgm:prSet presAssocID="{1E7C1A17-28C7-46C9-B407-D896DFDBD3EE}" presName="compositeShape" presStyleCnt="0">
        <dgm:presLayoutVars>
          <dgm:chMax val="7"/>
          <dgm:dir/>
          <dgm:resizeHandles val="exact"/>
        </dgm:presLayoutVars>
      </dgm:prSet>
      <dgm:spPr/>
    </dgm:pt>
    <dgm:pt modelId="{A2A69236-3344-4835-934F-67A716264300}" type="pres">
      <dgm:prSet presAssocID="{1E7C1A17-28C7-46C9-B407-D896DFDBD3EE}" presName="wedge1" presStyleLbl="node1" presStyleIdx="0" presStyleCnt="5"/>
      <dgm:spPr>
        <a:prstGeom prst="pie">
          <a:avLst>
            <a:gd name="adj1" fmla="val 16200000"/>
            <a:gd name="adj2" fmla="val 20520000"/>
          </a:avLst>
        </a:prstGeom>
      </dgm:spPr>
    </dgm:pt>
    <dgm:pt modelId="{A0AFEC0E-1C23-4B4E-B44D-F24D0660F995}" type="pres">
      <dgm:prSet presAssocID="{1E7C1A17-28C7-46C9-B407-D896DFDBD3EE}" presName="dummy1a" presStyleCnt="0"/>
      <dgm:spPr/>
    </dgm:pt>
    <dgm:pt modelId="{3840BA7E-151A-48B3-A686-B449AA184AE9}" type="pres">
      <dgm:prSet presAssocID="{1E7C1A17-28C7-46C9-B407-D896DFDBD3EE}" presName="dummy1b" presStyleCnt="0"/>
      <dgm:spPr/>
    </dgm:pt>
    <dgm:pt modelId="{E17C1B4E-2AB4-4386-AD0A-9649AE7D7B43}" type="pres">
      <dgm:prSet presAssocID="{1E7C1A17-28C7-46C9-B407-D896DFDBD3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CC92174-A354-472C-99CF-5AEB05EFBC37}" type="pres">
      <dgm:prSet presAssocID="{1E7C1A17-28C7-46C9-B407-D896DFDBD3EE}" presName="wedge2" presStyleLbl="node1" presStyleIdx="1" presStyleCnt="5"/>
      <dgm:spPr>
        <a:prstGeom prst="pie">
          <a:avLst>
            <a:gd name="adj1" fmla="val 20520000"/>
            <a:gd name="adj2" fmla="val 3240000"/>
          </a:avLst>
        </a:prstGeom>
      </dgm:spPr>
    </dgm:pt>
    <dgm:pt modelId="{9411DA1E-4A28-4BF8-8060-D1307B7CC029}" type="pres">
      <dgm:prSet presAssocID="{1E7C1A17-28C7-46C9-B407-D896DFDBD3EE}" presName="dummy2a" presStyleCnt="0"/>
      <dgm:spPr/>
    </dgm:pt>
    <dgm:pt modelId="{CA4062B6-8028-45A9-8606-DFD70F54A8B0}" type="pres">
      <dgm:prSet presAssocID="{1E7C1A17-28C7-46C9-B407-D896DFDBD3EE}" presName="dummy2b" presStyleCnt="0"/>
      <dgm:spPr/>
    </dgm:pt>
    <dgm:pt modelId="{993BA0EC-FE41-4819-80A7-FAC97D9DD4E4}" type="pres">
      <dgm:prSet presAssocID="{1E7C1A17-28C7-46C9-B407-D896DFDBD3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79F319D-433F-44CC-8778-A5CF2B321C6A}" type="pres">
      <dgm:prSet presAssocID="{1E7C1A17-28C7-46C9-B407-D896DFDBD3EE}" presName="wedge3" presStyleLbl="node1" presStyleIdx="2" presStyleCnt="5"/>
      <dgm:spPr>
        <a:prstGeom prst="pie">
          <a:avLst>
            <a:gd name="adj1" fmla="val 3240000"/>
            <a:gd name="adj2" fmla="val 7560000"/>
          </a:avLst>
        </a:prstGeom>
      </dgm:spPr>
    </dgm:pt>
    <dgm:pt modelId="{AFCA3CDA-CBE1-4BEC-BA84-4E47B3F6D70E}" type="pres">
      <dgm:prSet presAssocID="{1E7C1A17-28C7-46C9-B407-D896DFDBD3EE}" presName="dummy3a" presStyleCnt="0"/>
      <dgm:spPr/>
    </dgm:pt>
    <dgm:pt modelId="{A29C620C-154C-46DD-BDF0-0CE567FD483F}" type="pres">
      <dgm:prSet presAssocID="{1E7C1A17-28C7-46C9-B407-D896DFDBD3EE}" presName="dummy3b" presStyleCnt="0"/>
      <dgm:spPr/>
    </dgm:pt>
    <dgm:pt modelId="{D0B0A5CE-7718-4A2E-9FE3-A4C352297145}" type="pres">
      <dgm:prSet presAssocID="{1E7C1A17-28C7-46C9-B407-D896DFDBD3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3BE1BD-02CA-4957-BC84-D5AEBD5FB22F}" type="pres">
      <dgm:prSet presAssocID="{1E7C1A17-28C7-46C9-B407-D896DFDBD3EE}" presName="wedge4" presStyleLbl="node1" presStyleIdx="3" presStyleCnt="5"/>
      <dgm:spPr>
        <a:prstGeom prst="pie">
          <a:avLst>
            <a:gd name="adj1" fmla="val 7560000"/>
            <a:gd name="adj2" fmla="val 11880000"/>
          </a:avLst>
        </a:prstGeom>
      </dgm:spPr>
    </dgm:pt>
    <dgm:pt modelId="{EC5DD7AD-ABFF-42EC-A0BC-5C86DF84490D}" type="pres">
      <dgm:prSet presAssocID="{1E7C1A17-28C7-46C9-B407-D896DFDBD3EE}" presName="dummy4a" presStyleCnt="0"/>
      <dgm:spPr/>
    </dgm:pt>
    <dgm:pt modelId="{77860C45-5C09-4F99-8510-A34D16D4A6E8}" type="pres">
      <dgm:prSet presAssocID="{1E7C1A17-28C7-46C9-B407-D896DFDBD3EE}" presName="dummy4b" presStyleCnt="0"/>
      <dgm:spPr/>
    </dgm:pt>
    <dgm:pt modelId="{CAE12BC5-6C4B-44C6-8256-E50B73FB4DFE}" type="pres">
      <dgm:prSet presAssocID="{1E7C1A17-28C7-46C9-B407-D896DFDBD3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B0BE55-F8F6-4410-A113-A19F5B3EC5CF}" type="pres">
      <dgm:prSet presAssocID="{1E7C1A17-28C7-46C9-B407-D896DFDBD3EE}" presName="wedge5" presStyleLbl="node1" presStyleIdx="4" presStyleCnt="5"/>
      <dgm:spPr>
        <a:prstGeom prst="pie">
          <a:avLst>
            <a:gd name="adj1" fmla="val 11880000"/>
            <a:gd name="adj2" fmla="val 16200000"/>
          </a:avLst>
        </a:prstGeom>
      </dgm:spPr>
    </dgm:pt>
    <dgm:pt modelId="{6FFB8B54-8E9A-40C3-8F8F-DCEE29F273B2}" type="pres">
      <dgm:prSet presAssocID="{1E7C1A17-28C7-46C9-B407-D896DFDBD3EE}" presName="dummy5a" presStyleCnt="0"/>
      <dgm:spPr/>
    </dgm:pt>
    <dgm:pt modelId="{F260682E-0B7D-4931-9E91-05325F2C6DEA}" type="pres">
      <dgm:prSet presAssocID="{1E7C1A17-28C7-46C9-B407-D896DFDBD3EE}" presName="dummy5b" presStyleCnt="0"/>
      <dgm:spPr/>
    </dgm:pt>
    <dgm:pt modelId="{837D8B0C-8485-41C0-BDA9-1EA617010BEE}" type="pres">
      <dgm:prSet presAssocID="{1E7C1A17-28C7-46C9-B407-D896DFDBD3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7E47C4F-47BE-412C-9350-2DECCE14F010}" type="pres">
      <dgm:prSet presAssocID="{85D663D2-6045-4823-9A7F-2B713AA65F22}" presName="arrowWedge1" presStyleLbl="fgSibTrans2D1" presStyleIdx="0" presStyleCnt="5" custLinFactNeighborX="555"/>
      <dgm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</dgm:spPr>
    </dgm:pt>
    <dgm:pt modelId="{8CB30D33-CCFF-4378-9711-96CC288DF1D2}" type="pres">
      <dgm:prSet presAssocID="{8FA79EA6-0F1C-4591-BBD8-F95592C0540C}" presName="arrowWedge2" presStyleLbl="fgSibTrans2D1" presStyleIdx="1" presStyleCnt="5"/>
      <dgm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</dgm:spPr>
    </dgm:pt>
    <dgm:pt modelId="{7F675678-2747-3148-B9F5-03B9C486F93F}" type="pres">
      <dgm:prSet presAssocID="{DAAEF7F8-7026-DC48-9A97-83386D99EC6A}" presName="arrowWedge3" presStyleLbl="fgSibTrans2D1" presStyleIdx="2" presStyleCnt="5"/>
      <dgm:spPr/>
    </dgm:pt>
    <dgm:pt modelId="{3D56FA74-B32F-48A5-A11F-8016F6E6A4D9}" type="pres">
      <dgm:prSet presAssocID="{494C68B2-DE73-40EE-90CA-4A8ACCFBFBAC}" presName="arrowWedge4" presStyleLbl="fgSibTrans2D1" presStyleIdx="3" presStyleCnt="5"/>
      <dgm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</dgm:spPr>
    </dgm:pt>
    <dgm:pt modelId="{3630D2DF-1E4C-4053-ADAB-15E50B5452A6}" type="pres">
      <dgm:prSet presAssocID="{C0978D64-2F13-40DA-94BE-DB33A467E607}" presName="arrowWedge5" presStyleLbl="fgSibTrans2D1" presStyleIdx="4" presStyleCnt="5"/>
      <dgm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</dgm:spPr>
    </dgm:pt>
  </dgm:ptLst>
  <dgm:cxnLst>
    <dgm:cxn modelId="{8C2ECC2A-C0A6-854C-A350-6FB097B68B31}" type="presOf" srcId="{352C8803-FBD4-4C92-8D24-9FA54C865E5D}" destId="{CAE12BC5-6C4B-44C6-8256-E50B73FB4DFE}" srcOrd="1" destOrd="0" presId="urn:microsoft.com/office/officeart/2005/8/layout/cycle8"/>
    <dgm:cxn modelId="{E48B6131-BFC4-CE43-84C2-A7ABF7DCD05C}" type="presOf" srcId="{ABE3A41E-097A-4C8D-B7C3-D8A7563D10B8}" destId="{993BA0EC-FE41-4819-80A7-FAC97D9DD4E4}" srcOrd="1" destOrd="0" presId="urn:microsoft.com/office/officeart/2005/8/layout/cycle8"/>
    <dgm:cxn modelId="{DA13623E-BA31-444A-8AC4-3DFBA3B6515B}" type="presOf" srcId="{535CB9DA-13A5-3644-93B5-E56DC95EDDAF}" destId="{C79F319D-433F-44CC-8778-A5CF2B321C6A}" srcOrd="0" destOrd="0" presId="urn:microsoft.com/office/officeart/2005/8/layout/cycle8"/>
    <dgm:cxn modelId="{5FE87966-86F5-6E41-8BB9-97D564A9DF76}" type="presOf" srcId="{C8F55438-9501-442F-BB28-ED3CA75BAD59}" destId="{9FB0BE55-F8F6-4410-A113-A19F5B3EC5CF}" srcOrd="0" destOrd="0" presId="urn:microsoft.com/office/officeart/2005/8/layout/cycle8"/>
    <dgm:cxn modelId="{6073BE48-94E2-40D8-BD81-92D161E7A38F}" srcId="{1E7C1A17-28C7-46C9-B407-D896DFDBD3EE}" destId="{C8F55438-9501-442F-BB28-ED3CA75BAD59}" srcOrd="4" destOrd="0" parTransId="{6874E213-1792-4FFF-9853-1D2C547F28BA}" sibTransId="{C0978D64-2F13-40DA-94BE-DB33A467E607}"/>
    <dgm:cxn modelId="{61CB9E49-770D-8C48-84C7-9257B1BDF27D}" type="presOf" srcId="{1E7C1A17-28C7-46C9-B407-D896DFDBD3EE}" destId="{3F25314C-8D1D-4F47-AFEE-A2FE54A4EE2D}" srcOrd="0" destOrd="0" presId="urn:microsoft.com/office/officeart/2005/8/layout/cycle8"/>
    <dgm:cxn modelId="{4E9DEB4C-8620-4251-80EA-F249F6437673}" srcId="{1E7C1A17-28C7-46C9-B407-D896DFDBD3EE}" destId="{352C8803-FBD4-4C92-8D24-9FA54C865E5D}" srcOrd="3" destOrd="0" parTransId="{C2860EBC-485A-44F7-88F1-E25BC9FC9375}" sibTransId="{494C68B2-DE73-40EE-90CA-4A8ACCFBFBAC}"/>
    <dgm:cxn modelId="{7C24884E-A7CB-4648-901A-360BAAE1080C}" srcId="{1E7C1A17-28C7-46C9-B407-D896DFDBD3EE}" destId="{ABE3A41E-097A-4C8D-B7C3-D8A7563D10B8}" srcOrd="1" destOrd="0" parTransId="{6E9F6D26-6BE2-483E-9429-E1E1B695CAE6}" sibTransId="{8FA79EA6-0F1C-4591-BBD8-F95592C0540C}"/>
    <dgm:cxn modelId="{0208CE77-A48B-7D40-974B-0282110BC20D}" type="presOf" srcId="{8BF61EBC-5EA0-479A-9DC9-A7A42161F640}" destId="{E17C1B4E-2AB4-4386-AD0A-9649AE7D7B43}" srcOrd="1" destOrd="0" presId="urn:microsoft.com/office/officeart/2005/8/layout/cycle8"/>
    <dgm:cxn modelId="{2A4A427C-962D-4F40-B7AE-9505928145D0}" srcId="{1E7C1A17-28C7-46C9-B407-D896DFDBD3EE}" destId="{8BF61EBC-5EA0-479A-9DC9-A7A42161F640}" srcOrd="0" destOrd="0" parTransId="{2FE4FC51-E1A0-4313-8D80-4A7360D33BC7}" sibTransId="{85D663D2-6045-4823-9A7F-2B713AA65F22}"/>
    <dgm:cxn modelId="{AEB06BA6-76C5-564D-BDC5-7F9CEE608033}" srcId="{1E7C1A17-28C7-46C9-B407-D896DFDBD3EE}" destId="{535CB9DA-13A5-3644-93B5-E56DC95EDDAF}" srcOrd="2" destOrd="0" parTransId="{F5CFF887-E561-9548-8EEA-D3BFF72A5C96}" sibTransId="{DAAEF7F8-7026-DC48-9A97-83386D99EC6A}"/>
    <dgm:cxn modelId="{73BD45B7-580D-2E48-AEFF-5723E28C0D0A}" type="presOf" srcId="{8BF61EBC-5EA0-479A-9DC9-A7A42161F640}" destId="{A2A69236-3344-4835-934F-67A716264300}" srcOrd="0" destOrd="0" presId="urn:microsoft.com/office/officeart/2005/8/layout/cycle8"/>
    <dgm:cxn modelId="{0BF533CD-0CF9-494F-92B0-D23BF4EF84E2}" type="presOf" srcId="{C8F55438-9501-442F-BB28-ED3CA75BAD59}" destId="{837D8B0C-8485-41C0-BDA9-1EA617010BEE}" srcOrd="1" destOrd="0" presId="urn:microsoft.com/office/officeart/2005/8/layout/cycle8"/>
    <dgm:cxn modelId="{6A2BF1D1-F9D3-ED4C-9A0B-8EFB2CD8670D}" type="presOf" srcId="{ABE3A41E-097A-4C8D-B7C3-D8A7563D10B8}" destId="{3CC92174-A354-472C-99CF-5AEB05EFBC37}" srcOrd="0" destOrd="0" presId="urn:microsoft.com/office/officeart/2005/8/layout/cycle8"/>
    <dgm:cxn modelId="{6B0407D8-B2A3-5B46-A627-5D457D7BECD2}" type="presOf" srcId="{535CB9DA-13A5-3644-93B5-E56DC95EDDAF}" destId="{D0B0A5CE-7718-4A2E-9FE3-A4C352297145}" srcOrd="1" destOrd="0" presId="urn:microsoft.com/office/officeart/2005/8/layout/cycle8"/>
    <dgm:cxn modelId="{EF99C2FC-4E84-0C4D-9B4A-8AACBDDDF120}" type="presOf" srcId="{352C8803-FBD4-4C92-8D24-9FA54C865E5D}" destId="{CF3BE1BD-02CA-4957-BC84-D5AEBD5FB22F}" srcOrd="0" destOrd="0" presId="urn:microsoft.com/office/officeart/2005/8/layout/cycle8"/>
    <dgm:cxn modelId="{10D0171B-32F9-1647-A30D-16BB2F0ECCD1}" type="presParOf" srcId="{3F25314C-8D1D-4F47-AFEE-A2FE54A4EE2D}" destId="{A2A69236-3344-4835-934F-67A716264300}" srcOrd="0" destOrd="0" presId="urn:microsoft.com/office/officeart/2005/8/layout/cycle8"/>
    <dgm:cxn modelId="{AF1B7738-310F-714C-8D12-CF14EB92E2B8}" type="presParOf" srcId="{3F25314C-8D1D-4F47-AFEE-A2FE54A4EE2D}" destId="{A0AFEC0E-1C23-4B4E-B44D-F24D0660F995}" srcOrd="1" destOrd="0" presId="urn:microsoft.com/office/officeart/2005/8/layout/cycle8"/>
    <dgm:cxn modelId="{F5C2BE1D-97E1-E14C-972A-DD1D419D9F4D}" type="presParOf" srcId="{3F25314C-8D1D-4F47-AFEE-A2FE54A4EE2D}" destId="{3840BA7E-151A-48B3-A686-B449AA184AE9}" srcOrd="2" destOrd="0" presId="urn:microsoft.com/office/officeart/2005/8/layout/cycle8"/>
    <dgm:cxn modelId="{658B70AD-5DB1-4343-B5AC-2D651FCAA4E6}" type="presParOf" srcId="{3F25314C-8D1D-4F47-AFEE-A2FE54A4EE2D}" destId="{E17C1B4E-2AB4-4386-AD0A-9649AE7D7B43}" srcOrd="3" destOrd="0" presId="urn:microsoft.com/office/officeart/2005/8/layout/cycle8"/>
    <dgm:cxn modelId="{ACEAF3F0-FFC9-264E-91E4-A546E9D29F57}" type="presParOf" srcId="{3F25314C-8D1D-4F47-AFEE-A2FE54A4EE2D}" destId="{3CC92174-A354-472C-99CF-5AEB05EFBC37}" srcOrd="4" destOrd="0" presId="urn:microsoft.com/office/officeart/2005/8/layout/cycle8"/>
    <dgm:cxn modelId="{8B518C07-4E0A-9D40-B0DA-470B5FE53FFC}" type="presParOf" srcId="{3F25314C-8D1D-4F47-AFEE-A2FE54A4EE2D}" destId="{9411DA1E-4A28-4BF8-8060-D1307B7CC029}" srcOrd="5" destOrd="0" presId="urn:microsoft.com/office/officeart/2005/8/layout/cycle8"/>
    <dgm:cxn modelId="{BA5EB1B0-A593-0646-8577-DC9CF0251BD1}" type="presParOf" srcId="{3F25314C-8D1D-4F47-AFEE-A2FE54A4EE2D}" destId="{CA4062B6-8028-45A9-8606-DFD70F54A8B0}" srcOrd="6" destOrd="0" presId="urn:microsoft.com/office/officeart/2005/8/layout/cycle8"/>
    <dgm:cxn modelId="{24687612-B214-9549-B3F7-1B15A7B5FAF5}" type="presParOf" srcId="{3F25314C-8D1D-4F47-AFEE-A2FE54A4EE2D}" destId="{993BA0EC-FE41-4819-80A7-FAC97D9DD4E4}" srcOrd="7" destOrd="0" presId="urn:microsoft.com/office/officeart/2005/8/layout/cycle8"/>
    <dgm:cxn modelId="{8E53D85C-0293-924E-904F-681AB39163FE}" type="presParOf" srcId="{3F25314C-8D1D-4F47-AFEE-A2FE54A4EE2D}" destId="{C79F319D-433F-44CC-8778-A5CF2B321C6A}" srcOrd="8" destOrd="0" presId="urn:microsoft.com/office/officeart/2005/8/layout/cycle8"/>
    <dgm:cxn modelId="{C312C31A-2B5C-8D44-8515-263992A298E5}" type="presParOf" srcId="{3F25314C-8D1D-4F47-AFEE-A2FE54A4EE2D}" destId="{AFCA3CDA-CBE1-4BEC-BA84-4E47B3F6D70E}" srcOrd="9" destOrd="0" presId="urn:microsoft.com/office/officeart/2005/8/layout/cycle8"/>
    <dgm:cxn modelId="{792DC63A-9231-4844-AE32-59E6049E9171}" type="presParOf" srcId="{3F25314C-8D1D-4F47-AFEE-A2FE54A4EE2D}" destId="{A29C620C-154C-46DD-BDF0-0CE567FD483F}" srcOrd="10" destOrd="0" presId="urn:microsoft.com/office/officeart/2005/8/layout/cycle8"/>
    <dgm:cxn modelId="{826FDB31-368B-F34E-8D93-8DB52B40A2F7}" type="presParOf" srcId="{3F25314C-8D1D-4F47-AFEE-A2FE54A4EE2D}" destId="{D0B0A5CE-7718-4A2E-9FE3-A4C352297145}" srcOrd="11" destOrd="0" presId="urn:microsoft.com/office/officeart/2005/8/layout/cycle8"/>
    <dgm:cxn modelId="{348CA9B7-E4A0-F24B-8A4F-F491DFE57413}" type="presParOf" srcId="{3F25314C-8D1D-4F47-AFEE-A2FE54A4EE2D}" destId="{CF3BE1BD-02CA-4957-BC84-D5AEBD5FB22F}" srcOrd="12" destOrd="0" presId="urn:microsoft.com/office/officeart/2005/8/layout/cycle8"/>
    <dgm:cxn modelId="{F50CE5BB-8B99-8345-9FE8-47A48E79FB96}" type="presParOf" srcId="{3F25314C-8D1D-4F47-AFEE-A2FE54A4EE2D}" destId="{EC5DD7AD-ABFF-42EC-A0BC-5C86DF84490D}" srcOrd="13" destOrd="0" presId="urn:microsoft.com/office/officeart/2005/8/layout/cycle8"/>
    <dgm:cxn modelId="{6ECB47D2-D944-A74A-A424-8044BDF2CAE7}" type="presParOf" srcId="{3F25314C-8D1D-4F47-AFEE-A2FE54A4EE2D}" destId="{77860C45-5C09-4F99-8510-A34D16D4A6E8}" srcOrd="14" destOrd="0" presId="urn:microsoft.com/office/officeart/2005/8/layout/cycle8"/>
    <dgm:cxn modelId="{6527ADD8-6F0E-EE4C-8E5B-415AC79D4FAF}" type="presParOf" srcId="{3F25314C-8D1D-4F47-AFEE-A2FE54A4EE2D}" destId="{CAE12BC5-6C4B-44C6-8256-E50B73FB4DFE}" srcOrd="15" destOrd="0" presId="urn:microsoft.com/office/officeart/2005/8/layout/cycle8"/>
    <dgm:cxn modelId="{4C618005-B884-974B-B4BC-148B441CC9B9}" type="presParOf" srcId="{3F25314C-8D1D-4F47-AFEE-A2FE54A4EE2D}" destId="{9FB0BE55-F8F6-4410-A113-A19F5B3EC5CF}" srcOrd="16" destOrd="0" presId="urn:microsoft.com/office/officeart/2005/8/layout/cycle8"/>
    <dgm:cxn modelId="{251948C6-7CDA-D449-86B2-0F12C9F5B9FB}" type="presParOf" srcId="{3F25314C-8D1D-4F47-AFEE-A2FE54A4EE2D}" destId="{6FFB8B54-8E9A-40C3-8F8F-DCEE29F273B2}" srcOrd="17" destOrd="0" presId="urn:microsoft.com/office/officeart/2005/8/layout/cycle8"/>
    <dgm:cxn modelId="{FB6308F7-9460-8B41-A638-AF3ABEC92454}" type="presParOf" srcId="{3F25314C-8D1D-4F47-AFEE-A2FE54A4EE2D}" destId="{F260682E-0B7D-4931-9E91-05325F2C6DEA}" srcOrd="18" destOrd="0" presId="urn:microsoft.com/office/officeart/2005/8/layout/cycle8"/>
    <dgm:cxn modelId="{2936B1E9-EE68-D44D-892A-3149F11D1C4E}" type="presParOf" srcId="{3F25314C-8D1D-4F47-AFEE-A2FE54A4EE2D}" destId="{837D8B0C-8485-41C0-BDA9-1EA617010BEE}" srcOrd="19" destOrd="0" presId="urn:microsoft.com/office/officeart/2005/8/layout/cycle8"/>
    <dgm:cxn modelId="{F58203A4-D07D-7543-AA72-8F62F4B3D974}" type="presParOf" srcId="{3F25314C-8D1D-4F47-AFEE-A2FE54A4EE2D}" destId="{97E47C4F-47BE-412C-9350-2DECCE14F010}" srcOrd="20" destOrd="0" presId="urn:microsoft.com/office/officeart/2005/8/layout/cycle8"/>
    <dgm:cxn modelId="{61383AEA-D84F-644F-83B1-934C6C92F26B}" type="presParOf" srcId="{3F25314C-8D1D-4F47-AFEE-A2FE54A4EE2D}" destId="{8CB30D33-CCFF-4378-9711-96CC288DF1D2}" srcOrd="21" destOrd="0" presId="urn:microsoft.com/office/officeart/2005/8/layout/cycle8"/>
    <dgm:cxn modelId="{EB876C11-01CA-2D4F-B25E-4E07A7E57608}" type="presParOf" srcId="{3F25314C-8D1D-4F47-AFEE-A2FE54A4EE2D}" destId="{7F675678-2747-3148-B9F5-03B9C486F93F}" srcOrd="22" destOrd="0" presId="urn:microsoft.com/office/officeart/2005/8/layout/cycle8"/>
    <dgm:cxn modelId="{5982E98D-3A2F-4C42-A16A-1B12C9989092}" type="presParOf" srcId="{3F25314C-8D1D-4F47-AFEE-A2FE54A4EE2D}" destId="{3D56FA74-B32F-48A5-A11F-8016F6E6A4D9}" srcOrd="23" destOrd="0" presId="urn:microsoft.com/office/officeart/2005/8/layout/cycle8"/>
    <dgm:cxn modelId="{FC89E7A9-C7DD-744D-9DAD-2E25C9A4065F}" type="presParOf" srcId="{3F25314C-8D1D-4F47-AFEE-A2FE54A4EE2D}" destId="{3630D2DF-1E4C-4053-ADAB-15E50B5452A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7C1A17-28C7-46C9-B407-D896DFDBD3EE}" type="doc">
      <dgm:prSet loTypeId="urn:microsoft.com/office/officeart/2005/8/layout/cycle8" loCatId="cycle" qsTypeId="urn:microsoft.com/office/officeart/2005/8/quickstyle/simple4" qsCatId="simple" csTypeId="urn:microsoft.com/office/officeart/2005/8/colors/colorful1" csCatId="colorful" phldr="1"/>
      <dgm:spPr/>
    </dgm:pt>
    <dgm:pt modelId="{8BF61EBC-5EA0-479A-9DC9-A7A42161F640}">
      <dgm:prSet phldrT="[Text]" custT="1"/>
      <dgm:spPr>
        <a:xfrm>
          <a:off x="2267301" y="280157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Archive Scanning</a:t>
          </a:r>
        </a:p>
      </dgm:t>
    </dgm:pt>
    <dgm:pt modelId="{2FE4FC51-E1A0-4313-8D80-4A7360D33BC7}" type="parTrans" cxnId="{2A4A427C-962D-4F40-B7AE-9505928145D0}">
      <dgm:prSet/>
      <dgm:spPr/>
      <dgm:t>
        <a:bodyPr/>
        <a:lstStyle/>
        <a:p>
          <a:endParaRPr lang="en-US"/>
        </a:p>
      </dgm:t>
    </dgm:pt>
    <dgm:pt modelId="{85D663D2-6045-4823-9A7F-2B713AA65F22}" type="sibTrans" cxnId="{2A4A427C-962D-4F40-B7AE-9505928145D0}">
      <dgm:prSet/>
      <dgm:spPr/>
      <dgm:t>
        <a:bodyPr/>
        <a:lstStyle/>
        <a:p>
          <a:endParaRPr lang="en-US"/>
        </a:p>
      </dgm:t>
    </dgm:pt>
    <dgm:pt modelId="{ABE3A41E-097A-4C8D-B7C3-D8A7563D10B8}">
      <dgm:prSet phldrT="[Text]" custT="1"/>
      <dgm:spPr>
        <a:xfrm>
          <a:off x="2299888" y="381538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Physician</a:t>
          </a:r>
          <a:b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Evalu-ation</a:t>
          </a:r>
          <a:endParaRPr lang="en-US" sz="1600" b="1" dirty="0">
            <a:solidFill>
              <a:schemeClr val="tx1"/>
            </a:solidFill>
            <a:latin typeface="+mj-lt"/>
            <a:ea typeface="+mn-ea"/>
            <a:cs typeface="+mn-cs"/>
          </a:endParaRPr>
        </a:p>
      </dgm:t>
    </dgm:pt>
    <dgm:pt modelId="{6E9F6D26-6BE2-483E-9429-E1E1B695CAE6}" type="parTrans" cxnId="{7C24884E-A7CB-4648-901A-360BAAE1080C}">
      <dgm:prSet/>
      <dgm:spPr/>
      <dgm:t>
        <a:bodyPr/>
        <a:lstStyle/>
        <a:p>
          <a:endParaRPr lang="en-US"/>
        </a:p>
      </dgm:t>
    </dgm:pt>
    <dgm:pt modelId="{8FA79EA6-0F1C-4591-BBD8-F95592C0540C}" type="sibTrans" cxnId="{7C24884E-A7CB-4648-901A-360BAAE1080C}">
      <dgm:prSet/>
      <dgm:spPr/>
      <dgm:t>
        <a:bodyPr/>
        <a:lstStyle/>
        <a:p>
          <a:endParaRPr lang="en-US"/>
        </a:p>
      </dgm:t>
    </dgm:pt>
    <dgm:pt modelId="{352C8803-FBD4-4C92-8D24-9FA54C865E5D}">
      <dgm:prSet phldrT="[Text]" custT="1"/>
      <dgm:spPr>
        <a:xfrm>
          <a:off x="2127902" y="381538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User Accept-</a:t>
          </a:r>
          <a:r>
            <a:rPr lang="en-US" sz="1600" b="1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ance</a:t>
          </a:r>
          <a:b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Testing</a:t>
          </a:r>
        </a:p>
      </dgm:t>
    </dgm:pt>
    <dgm:pt modelId="{C2860EBC-485A-44F7-88F1-E25BC9FC9375}" type="parTrans" cxnId="{4E9DEB4C-8620-4251-80EA-F249F6437673}">
      <dgm:prSet/>
      <dgm:spPr/>
      <dgm:t>
        <a:bodyPr/>
        <a:lstStyle/>
        <a:p>
          <a:endParaRPr lang="en-US"/>
        </a:p>
      </dgm:t>
    </dgm:pt>
    <dgm:pt modelId="{494C68B2-DE73-40EE-90CA-4A8ACCFBFBAC}" type="sibTrans" cxnId="{4E9DEB4C-8620-4251-80EA-F249F6437673}">
      <dgm:prSet/>
      <dgm:spPr/>
      <dgm:t>
        <a:bodyPr/>
        <a:lstStyle/>
        <a:p>
          <a:endParaRPr lang="en-US"/>
        </a:p>
      </dgm:t>
    </dgm:pt>
    <dgm:pt modelId="{C8F55438-9501-442F-BB28-ED3CA75BAD59}">
      <dgm:prSet phldrT="[Text]" custT="1"/>
      <dgm:spPr>
        <a:xfrm>
          <a:off x="2160489" y="280157"/>
          <a:ext cx="3801808" cy="3801808"/>
        </a:xfrm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Database Release</a:t>
          </a:r>
        </a:p>
      </dgm:t>
    </dgm:pt>
    <dgm:pt modelId="{6874E213-1792-4FFF-9853-1D2C547F28BA}" type="parTrans" cxnId="{6073BE48-94E2-40D8-BD81-92D161E7A38F}">
      <dgm:prSet/>
      <dgm:spPr/>
      <dgm:t>
        <a:bodyPr/>
        <a:lstStyle/>
        <a:p>
          <a:endParaRPr lang="en-US"/>
        </a:p>
      </dgm:t>
    </dgm:pt>
    <dgm:pt modelId="{C0978D64-2F13-40DA-94BE-DB33A467E607}" type="sibTrans" cxnId="{6073BE48-94E2-40D8-BD81-92D161E7A38F}">
      <dgm:prSet/>
      <dgm:spPr/>
      <dgm:t>
        <a:bodyPr/>
        <a:lstStyle/>
        <a:p>
          <a:endParaRPr lang="en-US"/>
        </a:p>
      </dgm:t>
    </dgm:pt>
    <dgm:pt modelId="{535CB9DA-13A5-3644-93B5-E56DC95EDDAF}">
      <dgm:prSet phldrT="[Text]" custT="1"/>
      <dgm:spPr>
        <a:xfrm>
          <a:off x="2299888" y="381538"/>
          <a:ext cx="3801808" cy="3801808"/>
        </a:xfrm>
      </dgm:spPr>
      <dgm:t>
        <a:bodyPr/>
        <a:lstStyle/>
        <a:p>
          <a:r>
            <a:rPr lang="en-US" sz="1600" b="1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Produc-tion</a:t>
          </a:r>
          <a:b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Scanning</a:t>
          </a:r>
        </a:p>
      </dgm:t>
    </dgm:pt>
    <dgm:pt modelId="{F5CFF887-E561-9548-8EEA-D3BFF72A5C96}" type="parTrans" cxnId="{AEB06BA6-76C5-564D-BDC5-7F9CEE608033}">
      <dgm:prSet/>
      <dgm:spPr/>
      <dgm:t>
        <a:bodyPr/>
        <a:lstStyle/>
        <a:p>
          <a:endParaRPr lang="en-US"/>
        </a:p>
      </dgm:t>
    </dgm:pt>
    <dgm:pt modelId="{DAAEF7F8-7026-DC48-9A97-83386D99EC6A}" type="sibTrans" cxnId="{AEB06BA6-76C5-564D-BDC5-7F9CEE608033}">
      <dgm:prSet/>
      <dgm:spPr/>
      <dgm:t>
        <a:bodyPr/>
        <a:lstStyle/>
        <a:p>
          <a:endParaRPr lang="en-US"/>
        </a:p>
      </dgm:t>
    </dgm:pt>
    <dgm:pt modelId="{3F25314C-8D1D-4F47-AFEE-A2FE54A4EE2D}" type="pres">
      <dgm:prSet presAssocID="{1E7C1A17-28C7-46C9-B407-D896DFDBD3EE}" presName="compositeShape" presStyleCnt="0">
        <dgm:presLayoutVars>
          <dgm:chMax val="7"/>
          <dgm:dir/>
          <dgm:resizeHandles val="exact"/>
        </dgm:presLayoutVars>
      </dgm:prSet>
      <dgm:spPr/>
    </dgm:pt>
    <dgm:pt modelId="{A2A69236-3344-4835-934F-67A716264300}" type="pres">
      <dgm:prSet presAssocID="{1E7C1A17-28C7-46C9-B407-D896DFDBD3EE}" presName="wedge1" presStyleLbl="node1" presStyleIdx="0" presStyleCnt="5"/>
      <dgm:spPr>
        <a:prstGeom prst="pie">
          <a:avLst>
            <a:gd name="adj1" fmla="val 16200000"/>
            <a:gd name="adj2" fmla="val 20520000"/>
          </a:avLst>
        </a:prstGeom>
      </dgm:spPr>
    </dgm:pt>
    <dgm:pt modelId="{A0AFEC0E-1C23-4B4E-B44D-F24D0660F995}" type="pres">
      <dgm:prSet presAssocID="{1E7C1A17-28C7-46C9-B407-D896DFDBD3EE}" presName="dummy1a" presStyleCnt="0"/>
      <dgm:spPr/>
    </dgm:pt>
    <dgm:pt modelId="{3840BA7E-151A-48B3-A686-B449AA184AE9}" type="pres">
      <dgm:prSet presAssocID="{1E7C1A17-28C7-46C9-B407-D896DFDBD3EE}" presName="dummy1b" presStyleCnt="0"/>
      <dgm:spPr/>
    </dgm:pt>
    <dgm:pt modelId="{E17C1B4E-2AB4-4386-AD0A-9649AE7D7B43}" type="pres">
      <dgm:prSet presAssocID="{1E7C1A17-28C7-46C9-B407-D896DFDBD3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CC92174-A354-472C-99CF-5AEB05EFBC37}" type="pres">
      <dgm:prSet presAssocID="{1E7C1A17-28C7-46C9-B407-D896DFDBD3EE}" presName="wedge2" presStyleLbl="node1" presStyleIdx="1" presStyleCnt="5"/>
      <dgm:spPr>
        <a:prstGeom prst="pie">
          <a:avLst>
            <a:gd name="adj1" fmla="val 20520000"/>
            <a:gd name="adj2" fmla="val 3240000"/>
          </a:avLst>
        </a:prstGeom>
      </dgm:spPr>
    </dgm:pt>
    <dgm:pt modelId="{9411DA1E-4A28-4BF8-8060-D1307B7CC029}" type="pres">
      <dgm:prSet presAssocID="{1E7C1A17-28C7-46C9-B407-D896DFDBD3EE}" presName="dummy2a" presStyleCnt="0"/>
      <dgm:spPr/>
    </dgm:pt>
    <dgm:pt modelId="{CA4062B6-8028-45A9-8606-DFD70F54A8B0}" type="pres">
      <dgm:prSet presAssocID="{1E7C1A17-28C7-46C9-B407-D896DFDBD3EE}" presName="dummy2b" presStyleCnt="0"/>
      <dgm:spPr/>
    </dgm:pt>
    <dgm:pt modelId="{993BA0EC-FE41-4819-80A7-FAC97D9DD4E4}" type="pres">
      <dgm:prSet presAssocID="{1E7C1A17-28C7-46C9-B407-D896DFDBD3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79F319D-433F-44CC-8778-A5CF2B321C6A}" type="pres">
      <dgm:prSet presAssocID="{1E7C1A17-28C7-46C9-B407-D896DFDBD3EE}" presName="wedge3" presStyleLbl="node1" presStyleIdx="2" presStyleCnt="5"/>
      <dgm:spPr>
        <a:prstGeom prst="pie">
          <a:avLst>
            <a:gd name="adj1" fmla="val 3240000"/>
            <a:gd name="adj2" fmla="val 7560000"/>
          </a:avLst>
        </a:prstGeom>
      </dgm:spPr>
    </dgm:pt>
    <dgm:pt modelId="{AFCA3CDA-CBE1-4BEC-BA84-4E47B3F6D70E}" type="pres">
      <dgm:prSet presAssocID="{1E7C1A17-28C7-46C9-B407-D896DFDBD3EE}" presName="dummy3a" presStyleCnt="0"/>
      <dgm:spPr/>
    </dgm:pt>
    <dgm:pt modelId="{A29C620C-154C-46DD-BDF0-0CE567FD483F}" type="pres">
      <dgm:prSet presAssocID="{1E7C1A17-28C7-46C9-B407-D896DFDBD3EE}" presName="dummy3b" presStyleCnt="0"/>
      <dgm:spPr/>
    </dgm:pt>
    <dgm:pt modelId="{D0B0A5CE-7718-4A2E-9FE3-A4C352297145}" type="pres">
      <dgm:prSet presAssocID="{1E7C1A17-28C7-46C9-B407-D896DFDBD3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3BE1BD-02CA-4957-BC84-D5AEBD5FB22F}" type="pres">
      <dgm:prSet presAssocID="{1E7C1A17-28C7-46C9-B407-D896DFDBD3EE}" presName="wedge4" presStyleLbl="node1" presStyleIdx="3" presStyleCnt="5"/>
      <dgm:spPr>
        <a:prstGeom prst="pie">
          <a:avLst>
            <a:gd name="adj1" fmla="val 7560000"/>
            <a:gd name="adj2" fmla="val 11880000"/>
          </a:avLst>
        </a:prstGeom>
      </dgm:spPr>
    </dgm:pt>
    <dgm:pt modelId="{EC5DD7AD-ABFF-42EC-A0BC-5C86DF84490D}" type="pres">
      <dgm:prSet presAssocID="{1E7C1A17-28C7-46C9-B407-D896DFDBD3EE}" presName="dummy4a" presStyleCnt="0"/>
      <dgm:spPr/>
    </dgm:pt>
    <dgm:pt modelId="{77860C45-5C09-4F99-8510-A34D16D4A6E8}" type="pres">
      <dgm:prSet presAssocID="{1E7C1A17-28C7-46C9-B407-D896DFDBD3EE}" presName="dummy4b" presStyleCnt="0"/>
      <dgm:spPr/>
    </dgm:pt>
    <dgm:pt modelId="{CAE12BC5-6C4B-44C6-8256-E50B73FB4DFE}" type="pres">
      <dgm:prSet presAssocID="{1E7C1A17-28C7-46C9-B407-D896DFDBD3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B0BE55-F8F6-4410-A113-A19F5B3EC5CF}" type="pres">
      <dgm:prSet presAssocID="{1E7C1A17-28C7-46C9-B407-D896DFDBD3EE}" presName="wedge5" presStyleLbl="node1" presStyleIdx="4" presStyleCnt="5"/>
      <dgm:spPr>
        <a:prstGeom prst="pie">
          <a:avLst>
            <a:gd name="adj1" fmla="val 11880000"/>
            <a:gd name="adj2" fmla="val 16200000"/>
          </a:avLst>
        </a:prstGeom>
      </dgm:spPr>
    </dgm:pt>
    <dgm:pt modelId="{6FFB8B54-8E9A-40C3-8F8F-DCEE29F273B2}" type="pres">
      <dgm:prSet presAssocID="{1E7C1A17-28C7-46C9-B407-D896DFDBD3EE}" presName="dummy5a" presStyleCnt="0"/>
      <dgm:spPr/>
    </dgm:pt>
    <dgm:pt modelId="{F260682E-0B7D-4931-9E91-05325F2C6DEA}" type="pres">
      <dgm:prSet presAssocID="{1E7C1A17-28C7-46C9-B407-D896DFDBD3EE}" presName="dummy5b" presStyleCnt="0"/>
      <dgm:spPr/>
    </dgm:pt>
    <dgm:pt modelId="{837D8B0C-8485-41C0-BDA9-1EA617010BEE}" type="pres">
      <dgm:prSet presAssocID="{1E7C1A17-28C7-46C9-B407-D896DFDBD3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7E47C4F-47BE-412C-9350-2DECCE14F010}" type="pres">
      <dgm:prSet presAssocID="{85D663D2-6045-4823-9A7F-2B713AA65F22}" presName="arrowWedge1" presStyleLbl="fgSibTrans2D1" presStyleIdx="0" presStyleCnt="5" custLinFactNeighborX="-3113" custLinFactNeighborY="775"/>
      <dgm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</dgm:spPr>
    </dgm:pt>
    <dgm:pt modelId="{8CB30D33-CCFF-4378-9711-96CC288DF1D2}" type="pres">
      <dgm:prSet presAssocID="{8FA79EA6-0F1C-4591-BBD8-F95592C0540C}" presName="arrowWedge2" presStyleLbl="fgSibTrans2D1" presStyleIdx="1" presStyleCnt="5"/>
      <dgm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</dgm:spPr>
    </dgm:pt>
    <dgm:pt modelId="{7F675678-2747-3148-B9F5-03B9C486F93F}" type="pres">
      <dgm:prSet presAssocID="{DAAEF7F8-7026-DC48-9A97-83386D99EC6A}" presName="arrowWedge3" presStyleLbl="fgSibTrans2D1" presStyleIdx="2" presStyleCnt="5"/>
      <dgm:spPr/>
    </dgm:pt>
    <dgm:pt modelId="{3D56FA74-B32F-48A5-A11F-8016F6E6A4D9}" type="pres">
      <dgm:prSet presAssocID="{494C68B2-DE73-40EE-90CA-4A8ACCFBFBAC}" presName="arrowWedge4" presStyleLbl="fgSibTrans2D1" presStyleIdx="3" presStyleCnt="5"/>
      <dgm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</dgm:spPr>
    </dgm:pt>
    <dgm:pt modelId="{3630D2DF-1E4C-4053-ADAB-15E50B5452A6}" type="pres">
      <dgm:prSet presAssocID="{C0978D64-2F13-40DA-94BE-DB33A467E607}" presName="arrowWedge5" presStyleLbl="fgSibTrans2D1" presStyleIdx="4" presStyleCnt="5"/>
      <dgm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</dgm:spPr>
    </dgm:pt>
  </dgm:ptLst>
  <dgm:cxnLst>
    <dgm:cxn modelId="{3D1DC509-1614-D14E-B2DE-03262CB6DAA2}" type="presOf" srcId="{352C8803-FBD4-4C92-8D24-9FA54C865E5D}" destId="{CAE12BC5-6C4B-44C6-8256-E50B73FB4DFE}" srcOrd="1" destOrd="0" presId="urn:microsoft.com/office/officeart/2005/8/layout/cycle8"/>
    <dgm:cxn modelId="{76068B21-960E-5D45-A469-7C93B6929F0F}" type="presOf" srcId="{535CB9DA-13A5-3644-93B5-E56DC95EDDAF}" destId="{C79F319D-433F-44CC-8778-A5CF2B321C6A}" srcOrd="0" destOrd="0" presId="urn:microsoft.com/office/officeart/2005/8/layout/cycle8"/>
    <dgm:cxn modelId="{06AC2030-AF93-D64F-878E-2E858CDA9AFD}" type="presOf" srcId="{ABE3A41E-097A-4C8D-B7C3-D8A7563D10B8}" destId="{993BA0EC-FE41-4819-80A7-FAC97D9DD4E4}" srcOrd="1" destOrd="0" presId="urn:microsoft.com/office/officeart/2005/8/layout/cycle8"/>
    <dgm:cxn modelId="{C29E6D30-4F24-4440-A04C-8F7942B2F4FF}" type="presOf" srcId="{ABE3A41E-097A-4C8D-B7C3-D8A7563D10B8}" destId="{3CC92174-A354-472C-99CF-5AEB05EFBC37}" srcOrd="0" destOrd="0" presId="urn:microsoft.com/office/officeart/2005/8/layout/cycle8"/>
    <dgm:cxn modelId="{09C8C238-22E1-EB45-8BAC-5F5DE809C324}" type="presOf" srcId="{C8F55438-9501-442F-BB28-ED3CA75BAD59}" destId="{9FB0BE55-F8F6-4410-A113-A19F5B3EC5CF}" srcOrd="0" destOrd="0" presId="urn:microsoft.com/office/officeart/2005/8/layout/cycle8"/>
    <dgm:cxn modelId="{6073BE48-94E2-40D8-BD81-92D161E7A38F}" srcId="{1E7C1A17-28C7-46C9-B407-D896DFDBD3EE}" destId="{C8F55438-9501-442F-BB28-ED3CA75BAD59}" srcOrd="4" destOrd="0" parTransId="{6874E213-1792-4FFF-9853-1D2C547F28BA}" sibTransId="{C0978D64-2F13-40DA-94BE-DB33A467E607}"/>
    <dgm:cxn modelId="{4E9DEB4C-8620-4251-80EA-F249F6437673}" srcId="{1E7C1A17-28C7-46C9-B407-D896DFDBD3EE}" destId="{352C8803-FBD4-4C92-8D24-9FA54C865E5D}" srcOrd="3" destOrd="0" parTransId="{C2860EBC-485A-44F7-88F1-E25BC9FC9375}" sibTransId="{494C68B2-DE73-40EE-90CA-4A8ACCFBFBAC}"/>
    <dgm:cxn modelId="{7C24884E-A7CB-4648-901A-360BAAE1080C}" srcId="{1E7C1A17-28C7-46C9-B407-D896DFDBD3EE}" destId="{ABE3A41E-097A-4C8D-B7C3-D8A7563D10B8}" srcOrd="1" destOrd="0" parTransId="{6E9F6D26-6BE2-483E-9429-E1E1B695CAE6}" sibTransId="{8FA79EA6-0F1C-4591-BBD8-F95592C0540C}"/>
    <dgm:cxn modelId="{2A4A427C-962D-4F40-B7AE-9505928145D0}" srcId="{1E7C1A17-28C7-46C9-B407-D896DFDBD3EE}" destId="{8BF61EBC-5EA0-479A-9DC9-A7A42161F640}" srcOrd="0" destOrd="0" parTransId="{2FE4FC51-E1A0-4313-8D80-4A7360D33BC7}" sibTransId="{85D663D2-6045-4823-9A7F-2B713AA65F22}"/>
    <dgm:cxn modelId="{D4CC9288-254D-E74B-8E45-6FEA87E40025}" type="presOf" srcId="{1E7C1A17-28C7-46C9-B407-D896DFDBD3EE}" destId="{3F25314C-8D1D-4F47-AFEE-A2FE54A4EE2D}" srcOrd="0" destOrd="0" presId="urn:microsoft.com/office/officeart/2005/8/layout/cycle8"/>
    <dgm:cxn modelId="{31AF6C8C-6C0B-3348-B76E-7BC45BC36647}" type="presOf" srcId="{8BF61EBC-5EA0-479A-9DC9-A7A42161F640}" destId="{A2A69236-3344-4835-934F-67A716264300}" srcOrd="0" destOrd="0" presId="urn:microsoft.com/office/officeart/2005/8/layout/cycle8"/>
    <dgm:cxn modelId="{AEB06BA6-76C5-564D-BDC5-7F9CEE608033}" srcId="{1E7C1A17-28C7-46C9-B407-D896DFDBD3EE}" destId="{535CB9DA-13A5-3644-93B5-E56DC95EDDAF}" srcOrd="2" destOrd="0" parTransId="{F5CFF887-E561-9548-8EEA-D3BFF72A5C96}" sibTransId="{DAAEF7F8-7026-DC48-9A97-83386D99EC6A}"/>
    <dgm:cxn modelId="{9AEE2ABB-5722-7D45-9A5A-8F313D81375B}" type="presOf" srcId="{C8F55438-9501-442F-BB28-ED3CA75BAD59}" destId="{837D8B0C-8485-41C0-BDA9-1EA617010BEE}" srcOrd="1" destOrd="0" presId="urn:microsoft.com/office/officeart/2005/8/layout/cycle8"/>
    <dgm:cxn modelId="{164E39CF-C76D-AF40-BBEE-9A5F98EADDDE}" type="presOf" srcId="{352C8803-FBD4-4C92-8D24-9FA54C865E5D}" destId="{CF3BE1BD-02CA-4957-BC84-D5AEBD5FB22F}" srcOrd="0" destOrd="0" presId="urn:microsoft.com/office/officeart/2005/8/layout/cycle8"/>
    <dgm:cxn modelId="{C90FC1E9-9D71-FC41-90AC-5A08996BB828}" type="presOf" srcId="{8BF61EBC-5EA0-479A-9DC9-A7A42161F640}" destId="{E17C1B4E-2AB4-4386-AD0A-9649AE7D7B43}" srcOrd="1" destOrd="0" presId="urn:microsoft.com/office/officeart/2005/8/layout/cycle8"/>
    <dgm:cxn modelId="{8C8D57F3-C3B7-244B-89B6-96C0CE68D6C0}" type="presOf" srcId="{535CB9DA-13A5-3644-93B5-E56DC95EDDAF}" destId="{D0B0A5CE-7718-4A2E-9FE3-A4C352297145}" srcOrd="1" destOrd="0" presId="urn:microsoft.com/office/officeart/2005/8/layout/cycle8"/>
    <dgm:cxn modelId="{0CA591E5-C112-4D47-8DFC-E86349AC8121}" type="presParOf" srcId="{3F25314C-8D1D-4F47-AFEE-A2FE54A4EE2D}" destId="{A2A69236-3344-4835-934F-67A716264300}" srcOrd="0" destOrd="0" presId="urn:microsoft.com/office/officeart/2005/8/layout/cycle8"/>
    <dgm:cxn modelId="{038AE527-F286-8249-8E0C-A94DCDE35605}" type="presParOf" srcId="{3F25314C-8D1D-4F47-AFEE-A2FE54A4EE2D}" destId="{A0AFEC0E-1C23-4B4E-B44D-F24D0660F995}" srcOrd="1" destOrd="0" presId="urn:microsoft.com/office/officeart/2005/8/layout/cycle8"/>
    <dgm:cxn modelId="{CDE48E26-924A-AC4D-A108-8601CD0121F1}" type="presParOf" srcId="{3F25314C-8D1D-4F47-AFEE-A2FE54A4EE2D}" destId="{3840BA7E-151A-48B3-A686-B449AA184AE9}" srcOrd="2" destOrd="0" presId="urn:microsoft.com/office/officeart/2005/8/layout/cycle8"/>
    <dgm:cxn modelId="{242A953D-B19B-9E4D-B298-9C5EC8D927F6}" type="presParOf" srcId="{3F25314C-8D1D-4F47-AFEE-A2FE54A4EE2D}" destId="{E17C1B4E-2AB4-4386-AD0A-9649AE7D7B43}" srcOrd="3" destOrd="0" presId="urn:microsoft.com/office/officeart/2005/8/layout/cycle8"/>
    <dgm:cxn modelId="{E7542EE0-7E6A-3E40-ACB4-48BE34CD17E6}" type="presParOf" srcId="{3F25314C-8D1D-4F47-AFEE-A2FE54A4EE2D}" destId="{3CC92174-A354-472C-99CF-5AEB05EFBC37}" srcOrd="4" destOrd="0" presId="urn:microsoft.com/office/officeart/2005/8/layout/cycle8"/>
    <dgm:cxn modelId="{64003A24-711B-F148-A559-F89E6A587B7D}" type="presParOf" srcId="{3F25314C-8D1D-4F47-AFEE-A2FE54A4EE2D}" destId="{9411DA1E-4A28-4BF8-8060-D1307B7CC029}" srcOrd="5" destOrd="0" presId="urn:microsoft.com/office/officeart/2005/8/layout/cycle8"/>
    <dgm:cxn modelId="{2C00F3AD-5615-9247-BF49-3E23CF16EF33}" type="presParOf" srcId="{3F25314C-8D1D-4F47-AFEE-A2FE54A4EE2D}" destId="{CA4062B6-8028-45A9-8606-DFD70F54A8B0}" srcOrd="6" destOrd="0" presId="urn:microsoft.com/office/officeart/2005/8/layout/cycle8"/>
    <dgm:cxn modelId="{F6936E42-1143-644F-A498-7BB3A297E30D}" type="presParOf" srcId="{3F25314C-8D1D-4F47-AFEE-A2FE54A4EE2D}" destId="{993BA0EC-FE41-4819-80A7-FAC97D9DD4E4}" srcOrd="7" destOrd="0" presId="urn:microsoft.com/office/officeart/2005/8/layout/cycle8"/>
    <dgm:cxn modelId="{382CB542-6192-6445-A5DC-1AD94AE4A669}" type="presParOf" srcId="{3F25314C-8D1D-4F47-AFEE-A2FE54A4EE2D}" destId="{C79F319D-433F-44CC-8778-A5CF2B321C6A}" srcOrd="8" destOrd="0" presId="urn:microsoft.com/office/officeart/2005/8/layout/cycle8"/>
    <dgm:cxn modelId="{891F3719-5BDD-B546-9235-B5A628941D6E}" type="presParOf" srcId="{3F25314C-8D1D-4F47-AFEE-A2FE54A4EE2D}" destId="{AFCA3CDA-CBE1-4BEC-BA84-4E47B3F6D70E}" srcOrd="9" destOrd="0" presId="urn:microsoft.com/office/officeart/2005/8/layout/cycle8"/>
    <dgm:cxn modelId="{614479B4-0DD0-834B-A8E4-3BE7933A3A72}" type="presParOf" srcId="{3F25314C-8D1D-4F47-AFEE-A2FE54A4EE2D}" destId="{A29C620C-154C-46DD-BDF0-0CE567FD483F}" srcOrd="10" destOrd="0" presId="urn:microsoft.com/office/officeart/2005/8/layout/cycle8"/>
    <dgm:cxn modelId="{E757D3C7-A906-454A-A0D0-94337866DA7D}" type="presParOf" srcId="{3F25314C-8D1D-4F47-AFEE-A2FE54A4EE2D}" destId="{D0B0A5CE-7718-4A2E-9FE3-A4C352297145}" srcOrd="11" destOrd="0" presId="urn:microsoft.com/office/officeart/2005/8/layout/cycle8"/>
    <dgm:cxn modelId="{4F106B26-1535-0949-A03B-BFF077926160}" type="presParOf" srcId="{3F25314C-8D1D-4F47-AFEE-A2FE54A4EE2D}" destId="{CF3BE1BD-02CA-4957-BC84-D5AEBD5FB22F}" srcOrd="12" destOrd="0" presId="urn:microsoft.com/office/officeart/2005/8/layout/cycle8"/>
    <dgm:cxn modelId="{CA211448-61DE-0447-A583-1E3132B4BC78}" type="presParOf" srcId="{3F25314C-8D1D-4F47-AFEE-A2FE54A4EE2D}" destId="{EC5DD7AD-ABFF-42EC-A0BC-5C86DF84490D}" srcOrd="13" destOrd="0" presId="urn:microsoft.com/office/officeart/2005/8/layout/cycle8"/>
    <dgm:cxn modelId="{3C7AA50D-CB09-C24D-8465-9852793D6975}" type="presParOf" srcId="{3F25314C-8D1D-4F47-AFEE-A2FE54A4EE2D}" destId="{77860C45-5C09-4F99-8510-A34D16D4A6E8}" srcOrd="14" destOrd="0" presId="urn:microsoft.com/office/officeart/2005/8/layout/cycle8"/>
    <dgm:cxn modelId="{31851FC6-8521-BA41-88E8-BC726DF12209}" type="presParOf" srcId="{3F25314C-8D1D-4F47-AFEE-A2FE54A4EE2D}" destId="{CAE12BC5-6C4B-44C6-8256-E50B73FB4DFE}" srcOrd="15" destOrd="0" presId="urn:microsoft.com/office/officeart/2005/8/layout/cycle8"/>
    <dgm:cxn modelId="{6140F913-2FEE-BD49-8642-3C80F77B04BE}" type="presParOf" srcId="{3F25314C-8D1D-4F47-AFEE-A2FE54A4EE2D}" destId="{9FB0BE55-F8F6-4410-A113-A19F5B3EC5CF}" srcOrd="16" destOrd="0" presId="urn:microsoft.com/office/officeart/2005/8/layout/cycle8"/>
    <dgm:cxn modelId="{05DD493B-7894-6A4D-835E-A7D2A4C3B3E1}" type="presParOf" srcId="{3F25314C-8D1D-4F47-AFEE-A2FE54A4EE2D}" destId="{6FFB8B54-8E9A-40C3-8F8F-DCEE29F273B2}" srcOrd="17" destOrd="0" presId="urn:microsoft.com/office/officeart/2005/8/layout/cycle8"/>
    <dgm:cxn modelId="{ECDDA61F-3489-E540-848F-6F2E0C3EB8AE}" type="presParOf" srcId="{3F25314C-8D1D-4F47-AFEE-A2FE54A4EE2D}" destId="{F260682E-0B7D-4931-9E91-05325F2C6DEA}" srcOrd="18" destOrd="0" presId="urn:microsoft.com/office/officeart/2005/8/layout/cycle8"/>
    <dgm:cxn modelId="{8A3F7975-7138-1041-AEBA-C492E99459F2}" type="presParOf" srcId="{3F25314C-8D1D-4F47-AFEE-A2FE54A4EE2D}" destId="{837D8B0C-8485-41C0-BDA9-1EA617010BEE}" srcOrd="19" destOrd="0" presId="urn:microsoft.com/office/officeart/2005/8/layout/cycle8"/>
    <dgm:cxn modelId="{D400EF62-90CF-CC49-BC33-0BA56306DE78}" type="presParOf" srcId="{3F25314C-8D1D-4F47-AFEE-A2FE54A4EE2D}" destId="{97E47C4F-47BE-412C-9350-2DECCE14F010}" srcOrd="20" destOrd="0" presId="urn:microsoft.com/office/officeart/2005/8/layout/cycle8"/>
    <dgm:cxn modelId="{BD06CC95-C758-0041-92ED-A93574171100}" type="presParOf" srcId="{3F25314C-8D1D-4F47-AFEE-A2FE54A4EE2D}" destId="{8CB30D33-CCFF-4378-9711-96CC288DF1D2}" srcOrd="21" destOrd="0" presId="urn:microsoft.com/office/officeart/2005/8/layout/cycle8"/>
    <dgm:cxn modelId="{E2EB55C5-D22D-8A41-B915-984D49CC64F2}" type="presParOf" srcId="{3F25314C-8D1D-4F47-AFEE-A2FE54A4EE2D}" destId="{7F675678-2747-3148-B9F5-03B9C486F93F}" srcOrd="22" destOrd="0" presId="urn:microsoft.com/office/officeart/2005/8/layout/cycle8"/>
    <dgm:cxn modelId="{CA4A7837-F56B-F644-8314-0D24BEB74172}" type="presParOf" srcId="{3F25314C-8D1D-4F47-AFEE-A2FE54A4EE2D}" destId="{3D56FA74-B32F-48A5-A11F-8016F6E6A4D9}" srcOrd="23" destOrd="0" presId="urn:microsoft.com/office/officeart/2005/8/layout/cycle8"/>
    <dgm:cxn modelId="{040F4B58-3698-0D4A-ACB5-161F715CDC03}" type="presParOf" srcId="{3F25314C-8D1D-4F47-AFEE-A2FE54A4EE2D}" destId="{3630D2DF-1E4C-4053-ADAB-15E50B5452A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9236-3344-4835-934F-67A716264300}">
      <dsp:nvSpPr>
        <dsp:cNvPr id="0" name=""/>
        <dsp:cNvSpPr/>
      </dsp:nvSpPr>
      <dsp:spPr>
        <a:xfrm>
          <a:off x="2033151" y="250389"/>
          <a:ext cx="3397853" cy="3397853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+mj-lt"/>
              <a:ea typeface="+mn-ea"/>
              <a:cs typeface="+mn-cs"/>
            </a:rPr>
            <a:t>Digital</a:t>
          </a:r>
          <a:br>
            <a:rPr lang="en-US" sz="1600" b="1" kern="120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kern="1200">
              <a:solidFill>
                <a:schemeClr val="tx1"/>
              </a:solidFill>
              <a:latin typeface="+mj-lt"/>
              <a:ea typeface="+mn-ea"/>
              <a:cs typeface="+mn-cs"/>
            </a:rPr>
            <a:t>Scanner</a:t>
          </a:r>
          <a:endParaRPr lang="en-US" sz="1600" b="1" kern="1200" dirty="0">
            <a:solidFill>
              <a:schemeClr val="tx1"/>
            </a:solidFill>
            <a:latin typeface="+mj-lt"/>
            <a:ea typeface="+mn-ea"/>
            <a:cs typeface="+mn-cs"/>
          </a:endParaRPr>
        </a:p>
      </dsp:txBody>
      <dsp:txXfrm>
        <a:off x="3805698" y="821552"/>
        <a:ext cx="1092167" cy="728111"/>
      </dsp:txXfrm>
    </dsp:sp>
    <dsp:sp modelId="{3CC92174-A354-472C-99CF-5AEB05EFBC37}">
      <dsp:nvSpPr>
        <dsp:cNvPr id="0" name=""/>
        <dsp:cNvSpPr/>
      </dsp:nvSpPr>
      <dsp:spPr>
        <a:xfrm>
          <a:off x="2062276" y="340998"/>
          <a:ext cx="3397853" cy="3397853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>
              <a:solidFill>
                <a:schemeClr val="tx1"/>
              </a:solidFill>
              <a:latin typeface="Arial"/>
              <a:ea typeface="+mn-ea"/>
              <a:cs typeface="Arial"/>
            </a:rPr>
            <a:t>Installa-tion</a:t>
          </a:r>
          <a:r>
            <a:rPr lang="en-US" sz="1600" b="1" i="0" kern="1200" dirty="0">
              <a:solidFill>
                <a:schemeClr val="tx1"/>
              </a:solidFill>
              <a:latin typeface="Arial"/>
              <a:ea typeface="+mn-ea"/>
              <a:cs typeface="Arial"/>
            </a:rPr>
            <a:t> and </a:t>
          </a:r>
          <a:r>
            <a:rPr lang="en-US" sz="1600" b="1" i="0" kern="1200" dirty="0" err="1">
              <a:solidFill>
                <a:schemeClr val="tx1"/>
              </a:solidFill>
              <a:latin typeface="Arial"/>
              <a:ea typeface="+mn-ea"/>
              <a:cs typeface="Arial"/>
            </a:rPr>
            <a:t>Verifica-tion</a:t>
          </a:r>
          <a:endParaRPr lang="en-US" sz="1600" b="1" i="0" kern="1200" dirty="0">
            <a:solidFill>
              <a:schemeClr val="tx1"/>
            </a:solidFill>
            <a:latin typeface="Arial"/>
            <a:ea typeface="+mn-ea"/>
            <a:cs typeface="Arial"/>
          </a:endParaRPr>
        </a:p>
      </dsp:txBody>
      <dsp:txXfrm>
        <a:off x="4250655" y="1893494"/>
        <a:ext cx="1011266" cy="809012"/>
      </dsp:txXfrm>
    </dsp:sp>
    <dsp:sp modelId="{C79F319D-433F-44CC-8778-A5CF2B321C6A}">
      <dsp:nvSpPr>
        <dsp:cNvPr id="0" name=""/>
        <dsp:cNvSpPr/>
      </dsp:nvSpPr>
      <dsp:spPr>
        <a:xfrm>
          <a:off x="1985420" y="396820"/>
          <a:ext cx="3397853" cy="3397853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Training</a:t>
          </a:r>
        </a:p>
      </dsp:txBody>
      <dsp:txXfrm>
        <a:off x="3198939" y="2783408"/>
        <a:ext cx="970815" cy="889914"/>
      </dsp:txXfrm>
    </dsp:sp>
    <dsp:sp modelId="{CF3BE1BD-02CA-4957-BC84-D5AEBD5FB22F}">
      <dsp:nvSpPr>
        <dsp:cNvPr id="0" name=""/>
        <dsp:cNvSpPr/>
      </dsp:nvSpPr>
      <dsp:spPr>
        <a:xfrm>
          <a:off x="1908563" y="340998"/>
          <a:ext cx="3397853" cy="3397853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Network</a:t>
          </a:r>
          <a:b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Storage</a:t>
          </a:r>
        </a:p>
      </dsp:txBody>
      <dsp:txXfrm>
        <a:off x="2106772" y="1893494"/>
        <a:ext cx="1011266" cy="809012"/>
      </dsp:txXfrm>
    </dsp:sp>
    <dsp:sp modelId="{9FB0BE55-F8F6-4410-A113-A19F5B3EC5CF}">
      <dsp:nvSpPr>
        <dsp:cNvPr id="0" name=""/>
        <dsp:cNvSpPr/>
      </dsp:nvSpPr>
      <dsp:spPr>
        <a:xfrm>
          <a:off x="1937688" y="250389"/>
          <a:ext cx="3397853" cy="3397853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Installa-tion</a:t>
          </a: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 and </a:t>
          </a:r>
          <a:r>
            <a:rPr lang="en-US" sz="1600" b="1" kern="1200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Verifica-tion</a:t>
          </a:r>
          <a:endParaRPr lang="en-US" sz="1600" b="1" kern="1200" dirty="0">
            <a:solidFill>
              <a:schemeClr val="tx1"/>
            </a:solidFill>
            <a:latin typeface="+mj-lt"/>
            <a:ea typeface="+mn-ea"/>
            <a:cs typeface="+mn-cs"/>
          </a:endParaRPr>
        </a:p>
      </dsp:txBody>
      <dsp:txXfrm>
        <a:off x="2470827" y="821552"/>
        <a:ext cx="1092167" cy="728111"/>
      </dsp:txXfrm>
    </dsp:sp>
    <dsp:sp modelId="{97E47C4F-47BE-412C-9350-2DECCE14F010}">
      <dsp:nvSpPr>
        <dsp:cNvPr id="0" name=""/>
        <dsp:cNvSpPr/>
      </dsp:nvSpPr>
      <dsp:spPr>
        <a:xfrm>
          <a:off x="1822648" y="40046"/>
          <a:ext cx="3818540" cy="381854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30D33-CCFF-4378-9711-96CC288DF1D2}">
      <dsp:nvSpPr>
        <dsp:cNvPr id="0" name=""/>
        <dsp:cNvSpPr/>
      </dsp:nvSpPr>
      <dsp:spPr>
        <a:xfrm>
          <a:off x="1852167" y="130625"/>
          <a:ext cx="3818540" cy="381854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75678-2747-3148-B9F5-03B9C486F93F}">
      <dsp:nvSpPr>
        <dsp:cNvPr id="0" name=""/>
        <dsp:cNvSpPr/>
      </dsp:nvSpPr>
      <dsp:spPr>
        <a:xfrm>
          <a:off x="1775076" y="186618"/>
          <a:ext cx="3818540" cy="381854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FA74-B32F-48A5-A11F-8016F6E6A4D9}">
      <dsp:nvSpPr>
        <dsp:cNvPr id="0" name=""/>
        <dsp:cNvSpPr/>
      </dsp:nvSpPr>
      <dsp:spPr>
        <a:xfrm>
          <a:off x="1697985" y="130625"/>
          <a:ext cx="3818540" cy="381854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0D2DF-1E4C-4053-ADAB-15E50B5452A6}">
      <dsp:nvSpPr>
        <dsp:cNvPr id="0" name=""/>
        <dsp:cNvSpPr/>
      </dsp:nvSpPr>
      <dsp:spPr>
        <a:xfrm>
          <a:off x="1727505" y="40046"/>
          <a:ext cx="3818540" cy="381854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9236-3344-4835-934F-67A716264300}">
      <dsp:nvSpPr>
        <dsp:cNvPr id="0" name=""/>
        <dsp:cNvSpPr/>
      </dsp:nvSpPr>
      <dsp:spPr>
        <a:xfrm>
          <a:off x="2033685" y="250389"/>
          <a:ext cx="3397853" cy="3397853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+mj-lt"/>
              <a:ea typeface="+mn-ea"/>
              <a:cs typeface="+mn-cs"/>
            </a:rPr>
            <a:t>Pilot Experi-ments</a:t>
          </a:r>
          <a:endParaRPr lang="en-US" sz="1600" b="1" kern="1200" dirty="0">
            <a:solidFill>
              <a:schemeClr val="tx1"/>
            </a:solidFill>
            <a:latin typeface="+mj-lt"/>
            <a:ea typeface="+mn-ea"/>
            <a:cs typeface="+mn-cs"/>
          </a:endParaRPr>
        </a:p>
      </dsp:txBody>
      <dsp:txXfrm>
        <a:off x="3806232" y="821552"/>
        <a:ext cx="1092167" cy="728111"/>
      </dsp:txXfrm>
    </dsp:sp>
    <dsp:sp modelId="{3CC92174-A354-472C-99CF-5AEB05EFBC37}">
      <dsp:nvSpPr>
        <dsp:cNvPr id="0" name=""/>
        <dsp:cNvSpPr/>
      </dsp:nvSpPr>
      <dsp:spPr>
        <a:xfrm>
          <a:off x="2062810" y="340998"/>
          <a:ext cx="3397853" cy="3397853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System Tuning</a:t>
          </a:r>
        </a:p>
      </dsp:txBody>
      <dsp:txXfrm>
        <a:off x="4251189" y="1893494"/>
        <a:ext cx="1011266" cy="809012"/>
      </dsp:txXfrm>
    </dsp:sp>
    <dsp:sp modelId="{C79F319D-433F-44CC-8778-A5CF2B321C6A}">
      <dsp:nvSpPr>
        <dsp:cNvPr id="0" name=""/>
        <dsp:cNvSpPr/>
      </dsp:nvSpPr>
      <dsp:spPr>
        <a:xfrm>
          <a:off x="1985954" y="396820"/>
          <a:ext cx="3397853" cy="3397853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  <a:latin typeface="+mj-lt"/>
              <a:ea typeface="+mn-ea"/>
              <a:cs typeface="+mn-cs"/>
            </a:rPr>
            <a:t>Perform-ance </a:t>
          </a: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Analysis</a:t>
          </a:r>
        </a:p>
      </dsp:txBody>
      <dsp:txXfrm>
        <a:off x="3199473" y="2783408"/>
        <a:ext cx="970815" cy="889914"/>
      </dsp:txXfrm>
    </dsp:sp>
    <dsp:sp modelId="{CF3BE1BD-02CA-4957-BC84-D5AEBD5FB22F}">
      <dsp:nvSpPr>
        <dsp:cNvPr id="0" name=""/>
        <dsp:cNvSpPr/>
      </dsp:nvSpPr>
      <dsp:spPr>
        <a:xfrm>
          <a:off x="1909097" y="340998"/>
          <a:ext cx="3397853" cy="3397853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Physician Feedback</a:t>
          </a:r>
        </a:p>
      </dsp:txBody>
      <dsp:txXfrm>
        <a:off x="2107306" y="1893494"/>
        <a:ext cx="1011266" cy="809012"/>
      </dsp:txXfrm>
    </dsp:sp>
    <dsp:sp modelId="{9FB0BE55-F8F6-4410-A113-A19F5B3EC5CF}">
      <dsp:nvSpPr>
        <dsp:cNvPr id="0" name=""/>
        <dsp:cNvSpPr/>
      </dsp:nvSpPr>
      <dsp:spPr>
        <a:xfrm>
          <a:off x="1938222" y="250389"/>
          <a:ext cx="3397853" cy="3397853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Physician Acceptance Testing</a:t>
          </a:r>
        </a:p>
      </dsp:txBody>
      <dsp:txXfrm>
        <a:off x="2471361" y="821552"/>
        <a:ext cx="1092167" cy="728111"/>
      </dsp:txXfrm>
    </dsp:sp>
    <dsp:sp modelId="{97E47C4F-47BE-412C-9350-2DECCE14F010}">
      <dsp:nvSpPr>
        <dsp:cNvPr id="0" name=""/>
        <dsp:cNvSpPr/>
      </dsp:nvSpPr>
      <dsp:spPr>
        <a:xfrm>
          <a:off x="1844375" y="40046"/>
          <a:ext cx="3818540" cy="381854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30D33-CCFF-4378-9711-96CC288DF1D2}">
      <dsp:nvSpPr>
        <dsp:cNvPr id="0" name=""/>
        <dsp:cNvSpPr/>
      </dsp:nvSpPr>
      <dsp:spPr>
        <a:xfrm>
          <a:off x="1852701" y="130625"/>
          <a:ext cx="3818540" cy="381854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75678-2747-3148-B9F5-03B9C486F93F}">
      <dsp:nvSpPr>
        <dsp:cNvPr id="0" name=""/>
        <dsp:cNvSpPr/>
      </dsp:nvSpPr>
      <dsp:spPr>
        <a:xfrm>
          <a:off x="1775610" y="186618"/>
          <a:ext cx="3818540" cy="381854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FA74-B32F-48A5-A11F-8016F6E6A4D9}">
      <dsp:nvSpPr>
        <dsp:cNvPr id="0" name=""/>
        <dsp:cNvSpPr/>
      </dsp:nvSpPr>
      <dsp:spPr>
        <a:xfrm>
          <a:off x="1698519" y="130625"/>
          <a:ext cx="3818540" cy="381854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0D2DF-1E4C-4053-ADAB-15E50B5452A6}">
      <dsp:nvSpPr>
        <dsp:cNvPr id="0" name=""/>
        <dsp:cNvSpPr/>
      </dsp:nvSpPr>
      <dsp:spPr>
        <a:xfrm>
          <a:off x="1728039" y="40046"/>
          <a:ext cx="3818540" cy="381854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9236-3344-4835-934F-67A716264300}">
      <dsp:nvSpPr>
        <dsp:cNvPr id="0" name=""/>
        <dsp:cNvSpPr/>
      </dsp:nvSpPr>
      <dsp:spPr>
        <a:xfrm>
          <a:off x="2033718" y="250389"/>
          <a:ext cx="3397853" cy="3397853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Archive Scanning</a:t>
          </a:r>
        </a:p>
      </dsp:txBody>
      <dsp:txXfrm>
        <a:off x="3806265" y="821552"/>
        <a:ext cx="1092167" cy="728111"/>
      </dsp:txXfrm>
    </dsp:sp>
    <dsp:sp modelId="{3CC92174-A354-472C-99CF-5AEB05EFBC37}">
      <dsp:nvSpPr>
        <dsp:cNvPr id="0" name=""/>
        <dsp:cNvSpPr/>
      </dsp:nvSpPr>
      <dsp:spPr>
        <a:xfrm>
          <a:off x="2062842" y="340998"/>
          <a:ext cx="3397853" cy="3397853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Physician</a:t>
          </a:r>
          <a:b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kern="1200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Evalu-ation</a:t>
          </a:r>
          <a:endParaRPr lang="en-US" sz="1600" b="1" kern="1200" dirty="0">
            <a:solidFill>
              <a:schemeClr val="tx1"/>
            </a:solidFill>
            <a:latin typeface="+mj-lt"/>
            <a:ea typeface="+mn-ea"/>
            <a:cs typeface="+mn-cs"/>
          </a:endParaRPr>
        </a:p>
      </dsp:txBody>
      <dsp:txXfrm>
        <a:off x="4251222" y="1893494"/>
        <a:ext cx="1011266" cy="809012"/>
      </dsp:txXfrm>
    </dsp:sp>
    <dsp:sp modelId="{C79F319D-433F-44CC-8778-A5CF2B321C6A}">
      <dsp:nvSpPr>
        <dsp:cNvPr id="0" name=""/>
        <dsp:cNvSpPr/>
      </dsp:nvSpPr>
      <dsp:spPr>
        <a:xfrm>
          <a:off x="1985986" y="396820"/>
          <a:ext cx="3397853" cy="3397853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Produc-tion</a:t>
          </a:r>
          <a:b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Scanning</a:t>
          </a:r>
        </a:p>
      </dsp:txBody>
      <dsp:txXfrm>
        <a:off x="3199505" y="2783408"/>
        <a:ext cx="970815" cy="889914"/>
      </dsp:txXfrm>
    </dsp:sp>
    <dsp:sp modelId="{CF3BE1BD-02CA-4957-BC84-D5AEBD5FB22F}">
      <dsp:nvSpPr>
        <dsp:cNvPr id="0" name=""/>
        <dsp:cNvSpPr/>
      </dsp:nvSpPr>
      <dsp:spPr>
        <a:xfrm>
          <a:off x="1909130" y="340998"/>
          <a:ext cx="3397853" cy="3397853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User Accept-</a:t>
          </a:r>
          <a:r>
            <a:rPr lang="en-US" sz="1600" b="1" kern="1200" dirty="0" err="1">
              <a:solidFill>
                <a:schemeClr val="tx1"/>
              </a:solidFill>
              <a:latin typeface="+mj-lt"/>
              <a:ea typeface="+mn-ea"/>
              <a:cs typeface="+mn-cs"/>
            </a:rPr>
            <a:t>ance</a:t>
          </a:r>
          <a:b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</a:b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Testing</a:t>
          </a:r>
        </a:p>
      </dsp:txBody>
      <dsp:txXfrm>
        <a:off x="2107338" y="1893494"/>
        <a:ext cx="1011266" cy="809012"/>
      </dsp:txXfrm>
    </dsp:sp>
    <dsp:sp modelId="{9FB0BE55-F8F6-4410-A113-A19F5B3EC5CF}">
      <dsp:nvSpPr>
        <dsp:cNvPr id="0" name=""/>
        <dsp:cNvSpPr/>
      </dsp:nvSpPr>
      <dsp:spPr>
        <a:xfrm>
          <a:off x="1938254" y="250389"/>
          <a:ext cx="3397853" cy="3397853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Database Release</a:t>
          </a:r>
        </a:p>
      </dsp:txBody>
      <dsp:txXfrm>
        <a:off x="2471394" y="821552"/>
        <a:ext cx="1092167" cy="728111"/>
      </dsp:txXfrm>
    </dsp:sp>
    <dsp:sp modelId="{97E47C4F-47BE-412C-9350-2DECCE14F010}">
      <dsp:nvSpPr>
        <dsp:cNvPr id="0" name=""/>
        <dsp:cNvSpPr/>
      </dsp:nvSpPr>
      <dsp:spPr>
        <a:xfrm>
          <a:off x="1704343" y="69639"/>
          <a:ext cx="3818540" cy="381854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30D33-CCFF-4378-9711-96CC288DF1D2}">
      <dsp:nvSpPr>
        <dsp:cNvPr id="0" name=""/>
        <dsp:cNvSpPr/>
      </dsp:nvSpPr>
      <dsp:spPr>
        <a:xfrm>
          <a:off x="1852734" y="130625"/>
          <a:ext cx="3818540" cy="381854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75678-2747-3148-B9F5-03B9C486F93F}">
      <dsp:nvSpPr>
        <dsp:cNvPr id="0" name=""/>
        <dsp:cNvSpPr/>
      </dsp:nvSpPr>
      <dsp:spPr>
        <a:xfrm>
          <a:off x="1775643" y="186618"/>
          <a:ext cx="3818540" cy="381854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FA74-B32F-48A5-A11F-8016F6E6A4D9}">
      <dsp:nvSpPr>
        <dsp:cNvPr id="0" name=""/>
        <dsp:cNvSpPr/>
      </dsp:nvSpPr>
      <dsp:spPr>
        <a:xfrm>
          <a:off x="1698552" y="130625"/>
          <a:ext cx="3818540" cy="381854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0D2DF-1E4C-4053-ADAB-15E50B5452A6}">
      <dsp:nvSpPr>
        <dsp:cNvPr id="0" name=""/>
        <dsp:cNvSpPr/>
      </dsp:nvSpPr>
      <dsp:spPr>
        <a:xfrm>
          <a:off x="1728071" y="40046"/>
          <a:ext cx="3818540" cy="381854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ＭＳ Ｐゴシック" charset="0"/>
              </a:defRPr>
            </a:lvl1pPr>
          </a:lstStyle>
          <a:p>
            <a:pPr>
              <a:defRPr/>
            </a:pPr>
            <a:fld id="{39D27D6B-9A1A-3049-A1EA-4718B3B9397F}" type="datetime1">
              <a:rPr lang="en-US"/>
              <a:pPr>
                <a:defRPr/>
              </a:pPr>
              <a:t>12/15/2019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ＭＳ Ｐゴシック" charset="0"/>
              </a:defRPr>
            </a:lvl1pPr>
          </a:lstStyle>
          <a:p>
            <a:pPr>
              <a:defRPr/>
            </a:pPr>
            <a:fld id="{A20F298A-C8EC-6E47-AE9D-5F921A7B2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95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DE2A930D-7B74-4045-B7B9-F38BB83B9BCB}" type="datetime1">
              <a:rPr lang="en-US"/>
              <a:pPr>
                <a:defRPr/>
              </a:pPr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85" tIns="48343" rIns="96685" bIns="4834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cs typeface="ＭＳ Ｐゴシック" charset="0"/>
              </a:defRPr>
            </a:lvl1pPr>
          </a:lstStyle>
          <a:p>
            <a:pPr>
              <a:defRPr/>
            </a:pPr>
            <a:fld id="{311EE6E0-7837-524D-BE5C-BAFB065A3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3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EE6E0-7837-524D-BE5C-BAFB065A3844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2971801" y="382591"/>
            <a:ext cx="6445251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01637"/>
      </p:ext>
    </p:extLst>
  </p:cSld>
  <p:clrMapOvr>
    <a:masterClrMapping/>
  </p:clrMapOvr>
  <p:transition spd="slow"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4B85EE1-7C3F-D845-B1AB-42AB920F7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8B5641EF-35B5-5641-99F8-EB6AD0B70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2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157236C-2767-984D-9566-EFDC5BC6F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9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FCDC991C-4797-924C-AA1E-A4CDEFFDC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44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9A376E8-D7D2-2246-9B43-A577DBA23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21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7"/>
          <p:cNvSpPr>
            <a:spLocks noGrp="1"/>
          </p:cNvSpPr>
          <p:nvPr>
            <p:ph type="title"/>
          </p:nvPr>
        </p:nvSpPr>
        <p:spPr>
          <a:xfrm>
            <a:off x="0" y="920"/>
            <a:ext cx="12192000" cy="393234"/>
          </a:xfrm>
          <a:prstGeom prst="rect">
            <a:avLst/>
          </a:prstGeom>
        </p:spPr>
        <p:txBody>
          <a:bodyPr tIns="45720" rIns="91440" bIns="45720" rtlCol="0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1626853" y="6546853"/>
            <a:ext cx="594783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prstClr val="black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A9A7B0BE-386A-234C-A8CB-462E3B694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9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AE0D45FA-8725-3145-86F1-4F943800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C88967F9-77C0-5F4C-BFF3-80CD29FB0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9C09299-0B16-0141-8E9E-34F927C27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4C866A6E-D375-CB4B-97DE-61E57B912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7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4D761BAB-50D4-7842-A12F-E0687E6BE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26E7D583-51EE-B948-AA1F-9A7900D7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7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445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ＭＳ Ｐゴシック" charset="0"/>
              </a:defRPr>
            </a:lvl1pPr>
          </a:lstStyle>
          <a:p>
            <a:pPr>
              <a:defRPr/>
            </a:pPr>
            <a:fld id="{2B090F8C-BDA3-2D44-8184-370BE92EA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cument 6"/>
          <p:cNvSpPr/>
          <p:nvPr userDrawn="1"/>
        </p:nvSpPr>
        <p:spPr>
          <a:xfrm>
            <a:off x="2" y="0"/>
            <a:ext cx="12206817" cy="533400"/>
          </a:xfrm>
          <a:prstGeom prst="flowChartDocument">
            <a:avLst/>
          </a:prstGeom>
          <a:gradFill flip="none"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333399"/>
              </a:solidFill>
              <a:latin typeface="Calibri"/>
            </a:endParaRPr>
          </a:p>
        </p:txBody>
      </p:sp>
      <p:sp>
        <p:nvSpPr>
          <p:cNvPr id="4099" name="Rectangle 10"/>
          <p:cNvSpPr>
            <a:spLocks noChangeArrowheads="1"/>
          </p:cNvSpPr>
          <p:nvPr userDrawn="1"/>
        </p:nvSpPr>
        <p:spPr bwMode="auto">
          <a:xfrm>
            <a:off x="11597217" y="6624638"/>
            <a:ext cx="609600" cy="241300"/>
          </a:xfrm>
          <a:prstGeom prst="rect">
            <a:avLst/>
          </a:prstGeom>
          <a:solidFill>
            <a:srgbClr val="1E90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4400"/>
            <a:endParaRPr lang="en-US" sz="1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64" name="TextBox 12"/>
          <p:cNvSpPr txBox="1">
            <a:spLocks noChangeArrowheads="1"/>
          </p:cNvSpPr>
          <p:nvPr userDrawn="1"/>
        </p:nvSpPr>
        <p:spPr bwMode="auto">
          <a:xfrm>
            <a:off x="52919" y="6613528"/>
            <a:ext cx="121539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00"/>
              </a:spcBef>
              <a:defRPr/>
            </a:pPr>
            <a:r>
              <a:rPr lang="en-US" sz="1000" b="1">
                <a:solidFill>
                  <a:srgbClr val="10253F"/>
                </a:solidFill>
                <a:latin typeface="Calibri" charset="0"/>
              </a:rPr>
              <a:t>University City Science Center: QED Proof of Concept Program	October 31, 2013</a:t>
            </a:r>
          </a:p>
        </p:txBody>
      </p:sp>
      <p:cxnSp>
        <p:nvCxnSpPr>
          <p:cNvPr id="4101" name="Straight Connector 9"/>
          <p:cNvCxnSpPr>
            <a:cxnSpLocks noChangeShapeType="1"/>
          </p:cNvCxnSpPr>
          <p:nvPr userDrawn="1"/>
        </p:nvCxnSpPr>
        <p:spPr bwMode="auto">
          <a:xfrm>
            <a:off x="522819" y="6629400"/>
            <a:ext cx="11669183" cy="0"/>
          </a:xfrm>
          <a:prstGeom prst="line">
            <a:avLst/>
          </a:prstGeom>
          <a:noFill/>
          <a:ln w="19050" cap="sq">
            <a:solidFill>
              <a:srgbClr val="1E9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366" name="TextBox 15"/>
          <p:cNvSpPr txBox="1">
            <a:spLocks noChangeArrowheads="1"/>
          </p:cNvSpPr>
          <p:nvPr userDrawn="1"/>
        </p:nvSpPr>
        <p:spPr bwMode="auto">
          <a:xfrm>
            <a:off x="11654369" y="6656391"/>
            <a:ext cx="48683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0730CCC-9133-FD4B-8440-DA71B8B34C30}" type="slidenum">
              <a:rPr lang="en-US" sz="1000" b="1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sz="1000" b="1">
              <a:solidFill>
                <a:srgbClr val="000000"/>
              </a:solidFill>
            </a:endParaRPr>
          </a:p>
        </p:txBody>
      </p:sp>
      <p:sp>
        <p:nvSpPr>
          <p:cNvPr id="4103" name="Title Placeholder 17"/>
          <p:cNvSpPr>
            <a:spLocks noGrp="1"/>
          </p:cNvSpPr>
          <p:nvPr>
            <p:ph type="title"/>
          </p:nvPr>
        </p:nvSpPr>
        <p:spPr bwMode="auto">
          <a:xfrm>
            <a:off x="2" y="3"/>
            <a:ext cx="12206817" cy="32861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410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6" r="5309" b="2000"/>
          <a:stretch>
            <a:fillRect/>
          </a:stretch>
        </p:blipFill>
        <p:spPr bwMode="auto">
          <a:xfrm>
            <a:off x="44451" y="6559553"/>
            <a:ext cx="4318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188148" y="172171"/>
            <a:ext cx="14196225" cy="6562926"/>
            <a:chOff x="-1408827" y="372295"/>
            <a:chExt cx="11212748" cy="5192499"/>
          </a:xfrm>
        </p:grpSpPr>
        <p:graphicFrame>
          <p:nvGraphicFramePr>
            <p:cNvPr id="6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8496987"/>
                </p:ext>
              </p:extLst>
            </p:nvPr>
          </p:nvGraphicFramePr>
          <p:xfrm>
            <a:off x="-1408827" y="372295"/>
            <a:ext cx="5820090" cy="32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-205913" y="3599591"/>
              <a:ext cx="3379787" cy="75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Phase 1:</a:t>
              </a:r>
              <a:b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Instrument</a:t>
              </a:r>
              <a:b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Acquisition</a:t>
              </a: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2118648" y="4282743"/>
              <a:ext cx="4044950" cy="75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Phase 2:</a:t>
              </a:r>
              <a:b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Data</a:t>
              </a:r>
              <a:b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Development</a:t>
              </a:r>
            </a:p>
          </p:txBody>
        </p:sp>
        <p:sp>
          <p:nvSpPr>
            <p:cNvPr id="12" name="TextBox 7"/>
            <p:cNvSpPr txBox="1">
              <a:spLocks noChangeArrowheads="1"/>
            </p:cNvSpPr>
            <p:nvPr/>
          </p:nvSpPr>
          <p:spPr bwMode="auto">
            <a:xfrm>
              <a:off x="4955090" y="4813987"/>
              <a:ext cx="3876675" cy="75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Phase 3:</a:t>
              </a:r>
              <a:b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Algorithm</a:t>
              </a:r>
              <a:b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tx2">
                      <a:lumMod val="75000"/>
                    </a:schemeClr>
                  </a:solidFill>
                </a:rPr>
                <a:t>Development</a:t>
              </a:r>
            </a:p>
          </p:txBody>
        </p:sp>
        <p:graphicFrame>
          <p:nvGraphicFramePr>
            <p:cNvPr id="9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8747763"/>
                </p:ext>
              </p:extLst>
            </p:nvPr>
          </p:nvGraphicFramePr>
          <p:xfrm>
            <a:off x="1287080" y="1055447"/>
            <a:ext cx="5820934" cy="32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11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7926955"/>
                </p:ext>
              </p:extLst>
            </p:nvPr>
          </p:nvGraphicFramePr>
          <p:xfrm>
            <a:off x="3982936" y="1613587"/>
            <a:ext cx="5820985" cy="32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6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15780</TotalTime>
  <Words>60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6_Office Theme</vt:lpstr>
      <vt:lpstr>ISIP Content Slide</vt:lpstr>
      <vt:lpstr>Custom Design</vt:lpstr>
      <vt:lpstr>PowerPoint Presentation</vt:lpstr>
    </vt:vector>
  </TitlesOfParts>
  <Company>CHeSS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 Saffar</dc:creator>
  <cp:lastModifiedBy>Nabila Shawki</cp:lastModifiedBy>
  <cp:revision>799</cp:revision>
  <cp:lastPrinted>2008-11-10T21:20:52Z</cp:lastPrinted>
  <dcterms:created xsi:type="dcterms:W3CDTF">2008-11-12T20:57:45Z</dcterms:created>
  <dcterms:modified xsi:type="dcterms:W3CDTF">2019-12-16T00:17:01Z</dcterms:modified>
</cp:coreProperties>
</file>