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7731-64A8-46F5-9AD0-840855F23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62340-74AF-4F6C-B6F7-77E294B96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1CBFA-2CFD-474D-9B6B-B9A00A26F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DB16-63AB-4202-8D85-3593D4EA1768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130AA-BC74-4604-A4E5-B49F4702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75932-D1BD-4AA0-B105-1432BB766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366A-C97C-464B-8755-85374229D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4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FCB10-E337-4243-8664-572C2E5E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E091A3-A9C2-4CF0-BB0F-7F17B61C7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0B05F-DEC5-49F1-B57F-6EE64B285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DB16-63AB-4202-8D85-3593D4EA1768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BC254-6789-4A98-A766-4451A5F92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4C435-87BC-4B57-AFB0-0C17DC48B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366A-C97C-464B-8755-85374229D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6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96BE48-0A36-48E2-9D26-1A51D99DE7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F1E620-A806-436A-8F57-B499C8432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D441C-9BD0-4945-9403-1DF4BA1EA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DB16-63AB-4202-8D85-3593D4EA1768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1571E-BED7-413C-8046-5B3BF4EAA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C33A6-405D-4DBF-8086-12E334E5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366A-C97C-464B-8755-85374229D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8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EA4FD-66EE-404D-9FDD-45182F6E8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25455-C983-4ABF-B23C-19351A77C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2807D-A2C8-4026-8E75-9145D9E7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DB16-63AB-4202-8D85-3593D4EA1768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DB914-59EA-467A-B4A1-74C283E16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7FA05-98E0-4C2A-B9C4-E8313D3DB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366A-C97C-464B-8755-85374229D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0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37E5E-4CAA-4913-8D12-5FA86F79B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85FB3-C45D-4F46-AFA2-314A2CD56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1D5F8-86C7-44B8-9887-D1CC47B21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DB16-63AB-4202-8D85-3593D4EA1768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532DE-E366-4787-AB69-E79B00151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439EE-6C99-4818-8F6C-85B4AA73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366A-C97C-464B-8755-85374229D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5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DD5EA-7699-4F5B-95E9-617DB13D6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91141-85F7-4934-9333-5BE739595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336938-9750-4232-BD89-27068C7DD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56B50-F6BF-4D9A-B39D-E4F0AAD21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DB16-63AB-4202-8D85-3593D4EA1768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AB073-B1A9-41A9-AEE4-38424155A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33DCA-59A2-46BB-AD8B-9E5ADF4F4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366A-C97C-464B-8755-85374229D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8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8ED1-3FFB-4C74-937D-C684C2D5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0A543-1EA6-4E44-8FF2-613FDDD2D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2A776-16F2-43A0-AE51-D840AECA3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A951ED-F692-4AA4-9CD8-3738772F0C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72564-E50C-4CCD-B359-F3CE517FD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5879B2-7F35-494A-842A-3B926DE75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DB16-63AB-4202-8D85-3593D4EA1768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550B4-3664-4BE4-88EC-10588B44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0F3F19-6C40-4F0D-85FC-9984C4473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366A-C97C-464B-8755-85374229D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7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5C28-C013-422E-B076-1D5E3A8EF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FC596F-F528-4633-930D-E5852AA42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DB16-63AB-4202-8D85-3593D4EA1768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D5AF4C-5DA7-4794-B099-ADE23ECD2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ECEE62-F78E-4F40-B834-A622C6AF4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366A-C97C-464B-8755-85374229D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1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267266-B6B2-416A-BBD4-BB2DB0BC1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DB16-63AB-4202-8D85-3593D4EA1768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EC7F81-E84C-4FC9-8B3F-0DAF4A7E4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58C2E-ACCA-43FE-85BD-3012AB5AC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366A-C97C-464B-8755-85374229D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6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36922-9D31-43BE-A918-D66AC1544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BE929-4057-4FC6-88E2-F5E6F65C8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3B159-973D-4A17-9BD5-B9513EF1F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89343-4201-4B6E-B886-120C77717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DB16-63AB-4202-8D85-3593D4EA1768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DDC8E-E7F3-40B3-A90E-7E7CF39E9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0A088-9EF5-4027-BE77-5E2791126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366A-C97C-464B-8755-85374229D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1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BFFD3-87BC-4DEA-B228-A192BF25E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FB7831-0DF9-4D8F-B080-CB2339A128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7D3DE-7970-4F96-BE4D-96E46D175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AA7B4-2381-4583-AF4B-274257A68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DB16-63AB-4202-8D85-3593D4EA1768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137CC-146E-41DC-BA6B-C64133111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B3276-2712-4B78-8B9F-DE306B7A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366A-C97C-464B-8755-85374229D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1734E0-CA8E-4EE5-85CC-9E2488AB1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BA228-333B-4460-A02A-D7AD43D8F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AD4DF-C3B5-4B6F-8F89-4678D988A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CDB16-63AB-4202-8D85-3593D4EA1768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4BD71-467B-4CB0-92FB-E0E9601AB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15AE1-2436-42BE-A71C-45B887114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6366A-C97C-464B-8755-85374229D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3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E1369A-3175-4B4F-A63E-1E98FE8A5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38" y="387620"/>
            <a:ext cx="1846083" cy="2067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38DC7A-B72B-44A2-B8D6-0481EF527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0295" y="178834"/>
            <a:ext cx="3183084" cy="2484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BA4261-14FA-41B7-9091-426245E5E0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7653" y="226205"/>
            <a:ext cx="3183084" cy="2391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BE58E-AD70-4D6A-AB6D-84DED16E7B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4564" y="3966823"/>
            <a:ext cx="3102937" cy="2155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BD38C0-386D-4798-9756-46E50A87BE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FilmGrain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5406" y="3943125"/>
            <a:ext cx="3205503" cy="220265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2D47598-FD2C-46F6-81C9-F84144216977}"/>
              </a:ext>
            </a:extLst>
          </p:cNvPr>
          <p:cNvCxnSpPr>
            <a:cxnSpLocks/>
          </p:cNvCxnSpPr>
          <p:nvPr/>
        </p:nvCxnSpPr>
        <p:spPr>
          <a:xfrm>
            <a:off x="2456020" y="1421314"/>
            <a:ext cx="108427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C7F3F81-51F4-4FC8-ADC0-D36176B36ADF}"/>
              </a:ext>
            </a:extLst>
          </p:cNvPr>
          <p:cNvCxnSpPr>
            <a:cxnSpLocks/>
            <a:stCxn id="8" idx="1"/>
            <a:endCxn id="9" idx="3"/>
          </p:cNvCxnSpPr>
          <p:nvPr/>
        </p:nvCxnSpPr>
        <p:spPr>
          <a:xfrm flipH="1" flipV="1">
            <a:off x="4600909" y="5044450"/>
            <a:ext cx="190365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24">
            <a:extLst>
              <a:ext uri="{FF2B5EF4-FFF2-40B4-BE49-F238E27FC236}">
                <a16:creationId xmlns:a16="http://schemas.microsoft.com/office/drawing/2014/main" id="{F8943CD1-632B-498B-B77A-B9AA50122C00}"/>
              </a:ext>
            </a:extLst>
          </p:cNvPr>
          <p:cNvCxnSpPr>
            <a:cxnSpLocks/>
            <a:stCxn id="7" idx="3"/>
            <a:endCxn id="8" idx="3"/>
          </p:cNvCxnSpPr>
          <p:nvPr/>
        </p:nvCxnSpPr>
        <p:spPr>
          <a:xfrm flipH="1">
            <a:off x="9607501" y="1421968"/>
            <a:ext cx="1383236" cy="3622483"/>
          </a:xfrm>
          <a:prstGeom prst="bentConnector3">
            <a:avLst>
              <a:gd name="adj1" fmla="val -16526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9A40C90-45CC-42EF-B746-3BF544BB283F}"/>
              </a:ext>
            </a:extLst>
          </p:cNvPr>
          <p:cNvCxnSpPr>
            <a:cxnSpLocks/>
          </p:cNvCxnSpPr>
          <p:nvPr/>
        </p:nvCxnSpPr>
        <p:spPr>
          <a:xfrm>
            <a:off x="6723379" y="1421314"/>
            <a:ext cx="1084274" cy="6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4248879-23D5-4146-A619-B1C897A28BBC}"/>
              </a:ext>
            </a:extLst>
          </p:cNvPr>
          <p:cNvSpPr txBox="1"/>
          <p:nvPr/>
        </p:nvSpPr>
        <p:spPr>
          <a:xfrm>
            <a:off x="228564" y="2649899"/>
            <a:ext cx="260883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Pre-scan snapshots are taken prior to scanning process.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BC4CF4-D7C2-455A-9F17-AB8C3A0369CA}"/>
              </a:ext>
            </a:extLst>
          </p:cNvPr>
          <p:cNvSpPr txBox="1"/>
          <p:nvPr/>
        </p:nvSpPr>
        <p:spPr>
          <a:xfrm>
            <a:off x="3699572" y="2649899"/>
            <a:ext cx="290762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Focus points are placed on each snapshot to specify the area of the slide to be scanned.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28FF3B-0A9E-423F-887C-F303592D12E9}"/>
              </a:ext>
            </a:extLst>
          </p:cNvPr>
          <p:cNvSpPr txBox="1"/>
          <p:nvPr/>
        </p:nvSpPr>
        <p:spPr>
          <a:xfrm>
            <a:off x="7648050" y="2649899"/>
            <a:ext cx="290762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 some cases, focus points must be manually added, and the boundaries are adjusted.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E937EF0-26F1-4907-B749-CBE03587F9F0}"/>
              </a:ext>
            </a:extLst>
          </p:cNvPr>
          <p:cNvSpPr txBox="1"/>
          <p:nvPr/>
        </p:nvSpPr>
        <p:spPr>
          <a:xfrm>
            <a:off x="6096000" y="6233272"/>
            <a:ext cx="43022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After the pre-scan is adjusted, the slides are scanned at high resolution. 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94962D3-C583-425C-88AA-B6E43FF35C6A}"/>
              </a:ext>
            </a:extLst>
          </p:cNvPr>
          <p:cNvSpPr txBox="1"/>
          <p:nvPr/>
        </p:nvSpPr>
        <p:spPr>
          <a:xfrm>
            <a:off x="1085160" y="6233272"/>
            <a:ext cx="416194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resulting images are databased using Aperio’s eSM software.</a:t>
            </a:r>
          </a:p>
        </p:txBody>
      </p:sp>
    </p:spTree>
    <p:extLst>
      <p:ext uri="{BB962C8B-B14F-4D97-AF65-F5344CB8AC3E}">
        <p14:creationId xmlns:p14="http://schemas.microsoft.com/office/powerpoint/2010/main" val="2362212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68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Nabila Shawki</dc:creator>
  <cp:lastModifiedBy>Nabila Shawki</cp:lastModifiedBy>
  <cp:revision>5</cp:revision>
  <dcterms:created xsi:type="dcterms:W3CDTF">2019-12-15T22:39:15Z</dcterms:created>
  <dcterms:modified xsi:type="dcterms:W3CDTF">2019-12-15T23:07:11Z</dcterms:modified>
</cp:coreProperties>
</file>