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9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D69"/>
    <a:srgbClr val="C55A11"/>
    <a:srgbClr val="DFA57D"/>
    <a:srgbClr val="E1EDF8"/>
    <a:srgbClr val="FDB2B2"/>
    <a:srgbClr val="C00000"/>
    <a:srgbClr val="FEA8A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5280" autoAdjust="0"/>
  </p:normalViewPr>
  <p:slideViewPr>
    <p:cSldViewPr snapToGrid="0">
      <p:cViewPr varScale="1">
        <p:scale>
          <a:sx n="62" d="100"/>
          <a:sy n="62" d="100"/>
        </p:scale>
        <p:origin x="475" y="6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D8DDF5-8B09-4F55-8744-4B06A4E8198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  <a14:imgEffect>
                      <a14:colorTemperature colorTemp="701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4" y="1161644"/>
            <a:ext cx="1282392" cy="1258211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4FED99-6FD8-41F5-A48B-C78721A5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15384"/>
              </p:ext>
            </p:extLst>
          </p:nvPr>
        </p:nvGraphicFramePr>
        <p:xfrm>
          <a:off x="600174" y="1161644"/>
          <a:ext cx="1282390" cy="1258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478">
                  <a:extLst>
                    <a:ext uri="{9D8B030D-6E8A-4147-A177-3AD203B41FA5}">
                      <a16:colId xmlns:a16="http://schemas.microsoft.com/office/drawing/2014/main" val="3254725838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806960765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642792555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3137924871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3807210422"/>
                    </a:ext>
                  </a:extLst>
                </a:gridCol>
              </a:tblGrid>
              <a:tr h="20970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252246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3739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462045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219521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111217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74781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4F0A49E-59DB-4587-9372-8656AB06764F}"/>
              </a:ext>
            </a:extLst>
          </p:cNvPr>
          <p:cNvSpPr/>
          <p:nvPr/>
        </p:nvSpPr>
        <p:spPr>
          <a:xfrm>
            <a:off x="528890" y="1112215"/>
            <a:ext cx="375636" cy="317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BFC7461-61A1-4DB7-8EE6-92B204BA26C0}"/>
              </a:ext>
            </a:extLst>
          </p:cNvPr>
          <p:cNvGrpSpPr/>
          <p:nvPr/>
        </p:nvGrpSpPr>
        <p:grpSpPr>
          <a:xfrm>
            <a:off x="2821156" y="1107623"/>
            <a:ext cx="1530999" cy="1283443"/>
            <a:chOff x="3091822" y="1107326"/>
            <a:chExt cx="1530999" cy="1283443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28704FCA-AA1B-4EC6-BB20-806131038757}"/>
                </a:ext>
              </a:extLst>
            </p:cNvPr>
            <p:cNvSpPr/>
            <p:nvPr/>
          </p:nvSpPr>
          <p:spPr>
            <a:xfrm rot="10008975">
              <a:off x="3091822" y="1107326"/>
              <a:ext cx="1226199" cy="993068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F71ACAC8-0F40-4267-9728-9BA08147F735}"/>
                </a:ext>
              </a:extLst>
            </p:cNvPr>
            <p:cNvSpPr/>
            <p:nvPr/>
          </p:nvSpPr>
          <p:spPr>
            <a:xfrm rot="10008975">
              <a:off x="3244222" y="1259726"/>
              <a:ext cx="1226199" cy="993068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0297A490-0290-4809-9711-3018B94014F2}"/>
                </a:ext>
              </a:extLst>
            </p:cNvPr>
            <p:cNvSpPr/>
            <p:nvPr/>
          </p:nvSpPr>
          <p:spPr>
            <a:xfrm rot="10008975">
              <a:off x="3396622" y="1397701"/>
              <a:ext cx="1226199" cy="993068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F958F1-376A-4154-A0C6-E6D702D3121C}"/>
              </a:ext>
            </a:extLst>
          </p:cNvPr>
          <p:cNvCxnSpPr>
            <a:cxnSpLocks/>
          </p:cNvCxnSpPr>
          <p:nvPr/>
        </p:nvCxnSpPr>
        <p:spPr>
          <a:xfrm>
            <a:off x="830384" y="1429698"/>
            <a:ext cx="2105023" cy="39427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92EC43-C6AC-47FE-8F2E-C7648A0A0A05}"/>
              </a:ext>
            </a:extLst>
          </p:cNvPr>
          <p:cNvCxnSpPr>
            <a:cxnSpLocks/>
          </p:cNvCxnSpPr>
          <p:nvPr/>
        </p:nvCxnSpPr>
        <p:spPr>
          <a:xfrm flipV="1">
            <a:off x="892172" y="988237"/>
            <a:ext cx="2952471" cy="12397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3DFED3-1B69-4043-BCE7-474C585B9745}"/>
              </a:ext>
            </a:extLst>
          </p:cNvPr>
          <p:cNvCxnSpPr>
            <a:cxnSpLocks/>
          </p:cNvCxnSpPr>
          <p:nvPr/>
        </p:nvCxnSpPr>
        <p:spPr>
          <a:xfrm>
            <a:off x="565026" y="1136348"/>
            <a:ext cx="2372040" cy="6236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B7B927-C153-43E6-9308-72BD398FDFE6}"/>
              </a:ext>
            </a:extLst>
          </p:cNvPr>
          <p:cNvCxnSpPr>
            <a:cxnSpLocks/>
          </p:cNvCxnSpPr>
          <p:nvPr/>
        </p:nvCxnSpPr>
        <p:spPr>
          <a:xfrm>
            <a:off x="504176" y="1417341"/>
            <a:ext cx="2387069" cy="77795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E3760B1-6024-4410-8FB6-BFA69416D971}"/>
              </a:ext>
            </a:extLst>
          </p:cNvPr>
          <p:cNvGrpSpPr>
            <a:grpSpLocks noChangeAspect="1"/>
          </p:cNvGrpSpPr>
          <p:nvPr/>
        </p:nvGrpSpPr>
        <p:grpSpPr>
          <a:xfrm>
            <a:off x="4886482" y="1292454"/>
            <a:ext cx="1493992" cy="914400"/>
            <a:chOff x="5028996" y="1091517"/>
            <a:chExt cx="3010170" cy="188650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C83943E-DC8C-4385-83DD-3DCEAA7E3D3E}"/>
                </a:ext>
              </a:extLst>
            </p:cNvPr>
            <p:cNvGrpSpPr/>
            <p:nvPr/>
          </p:nvGrpSpPr>
          <p:grpSpPr>
            <a:xfrm>
              <a:off x="5028996" y="1091517"/>
              <a:ext cx="1420375" cy="1087817"/>
              <a:chOff x="5900669" y="1300041"/>
              <a:chExt cx="1559497" cy="1210611"/>
            </a:xfrm>
          </p:grpSpPr>
          <p:sp>
            <p:nvSpPr>
              <p:cNvPr id="33" name="Parallelogram 32">
                <a:extLst>
                  <a:ext uri="{FF2B5EF4-FFF2-40B4-BE49-F238E27FC236}">
                    <a16:creationId xmlns:a16="http://schemas.microsoft.com/office/drawing/2014/main" id="{F1021855-DB70-4068-9E5F-709D138CDDA0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7EC21305-99D6-4133-9088-21CFE62D4539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B83E0B5D-360A-4A04-ABD7-8921D614076B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41979F0-CF00-489C-A6DE-5D5BA414D966}"/>
                </a:ext>
              </a:extLst>
            </p:cNvPr>
            <p:cNvGrpSpPr/>
            <p:nvPr/>
          </p:nvGrpSpPr>
          <p:grpSpPr>
            <a:xfrm>
              <a:off x="5774462" y="1451075"/>
              <a:ext cx="1420375" cy="1087817"/>
              <a:chOff x="5900669" y="1300041"/>
              <a:chExt cx="1559497" cy="1210611"/>
            </a:xfrm>
          </p:grpSpPr>
          <p:sp>
            <p:nvSpPr>
              <p:cNvPr id="29" name="Parallelogram 28">
                <a:extLst>
                  <a:ext uri="{FF2B5EF4-FFF2-40B4-BE49-F238E27FC236}">
                    <a16:creationId xmlns:a16="http://schemas.microsoft.com/office/drawing/2014/main" id="{8F4344DC-3C88-416B-AAEB-F55C6C5F0628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F68AC070-17A3-41BA-9C91-DE078559A1CC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9641264D-1CA2-4B88-8F06-47B57AC95F57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38764A8-2791-4300-B02B-B19BDD9FA6BB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24" name="Parallelogram 23">
                <a:extLst>
                  <a:ext uri="{FF2B5EF4-FFF2-40B4-BE49-F238E27FC236}">
                    <a16:creationId xmlns:a16="http://schemas.microsoft.com/office/drawing/2014/main" id="{14333548-07BC-49C0-B0FB-B35D77840297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Parallelogram 22">
                <a:extLst>
                  <a:ext uri="{FF2B5EF4-FFF2-40B4-BE49-F238E27FC236}">
                    <a16:creationId xmlns:a16="http://schemas.microsoft.com/office/drawing/2014/main" id="{8F54673C-0F51-449E-A595-E3ED49BF26E7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Parallelogram 21">
                <a:extLst>
                  <a:ext uri="{FF2B5EF4-FFF2-40B4-BE49-F238E27FC236}">
                    <a16:creationId xmlns:a16="http://schemas.microsoft.com/office/drawing/2014/main" id="{3F4B4CC2-A101-4FA5-8001-E18F1DB8E486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8DF070-58B3-4314-99B7-A12953ACA03B}"/>
              </a:ext>
            </a:extLst>
          </p:cNvPr>
          <p:cNvGrpSpPr>
            <a:grpSpLocks noChangeAspect="1"/>
          </p:cNvGrpSpPr>
          <p:nvPr/>
        </p:nvGrpSpPr>
        <p:grpSpPr>
          <a:xfrm>
            <a:off x="7055893" y="1313075"/>
            <a:ext cx="1486750" cy="914400"/>
            <a:chOff x="5028996" y="1091517"/>
            <a:chExt cx="3010170" cy="188650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75F7841-ED76-458B-8593-58312698E514}"/>
                </a:ext>
              </a:extLst>
            </p:cNvPr>
            <p:cNvGrpSpPr/>
            <p:nvPr/>
          </p:nvGrpSpPr>
          <p:grpSpPr>
            <a:xfrm>
              <a:off x="5028996" y="1091517"/>
              <a:ext cx="1420375" cy="1087817"/>
              <a:chOff x="5900669" y="1300041"/>
              <a:chExt cx="1559497" cy="1210611"/>
            </a:xfrm>
          </p:grpSpPr>
          <p:sp>
            <p:nvSpPr>
              <p:cNvPr id="47" name="Parallelogram 46">
                <a:extLst>
                  <a:ext uri="{FF2B5EF4-FFF2-40B4-BE49-F238E27FC236}">
                    <a16:creationId xmlns:a16="http://schemas.microsoft.com/office/drawing/2014/main" id="{5C2637F1-5BE6-4DE7-BB59-DEF6402440B2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Parallelogram 47">
                <a:extLst>
                  <a:ext uri="{FF2B5EF4-FFF2-40B4-BE49-F238E27FC236}">
                    <a16:creationId xmlns:a16="http://schemas.microsoft.com/office/drawing/2014/main" id="{0F6BEEBF-AB34-4888-A2E8-C962F7AE8547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Parallelogram 48">
                <a:extLst>
                  <a:ext uri="{FF2B5EF4-FFF2-40B4-BE49-F238E27FC236}">
                    <a16:creationId xmlns:a16="http://schemas.microsoft.com/office/drawing/2014/main" id="{13710707-351B-4418-AD69-AD15DA627B85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A575DA1-AC9D-4996-932E-4FC8C1EBCE1C}"/>
                </a:ext>
              </a:extLst>
            </p:cNvPr>
            <p:cNvGrpSpPr/>
            <p:nvPr/>
          </p:nvGrpSpPr>
          <p:grpSpPr>
            <a:xfrm>
              <a:off x="5774461" y="1451075"/>
              <a:ext cx="1420375" cy="1087817"/>
              <a:chOff x="5900669" y="1300041"/>
              <a:chExt cx="1559497" cy="1210611"/>
            </a:xfrm>
          </p:grpSpPr>
          <p:sp>
            <p:nvSpPr>
              <p:cNvPr id="44" name="Parallelogram 43">
                <a:extLst>
                  <a:ext uri="{FF2B5EF4-FFF2-40B4-BE49-F238E27FC236}">
                    <a16:creationId xmlns:a16="http://schemas.microsoft.com/office/drawing/2014/main" id="{37CC1597-980E-400C-8660-827EA66AA04F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Parallelogram 44">
                <a:extLst>
                  <a:ext uri="{FF2B5EF4-FFF2-40B4-BE49-F238E27FC236}">
                    <a16:creationId xmlns:a16="http://schemas.microsoft.com/office/drawing/2014/main" id="{86EEDA46-BD97-4B84-82AC-D145134F3097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41DB862F-934E-4776-86C4-B4127F46A828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5A43597-F05F-4327-8E25-4D0F3C63554B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41" name="Parallelogram 40">
                <a:extLst>
                  <a:ext uri="{FF2B5EF4-FFF2-40B4-BE49-F238E27FC236}">
                    <a16:creationId xmlns:a16="http://schemas.microsoft.com/office/drawing/2014/main" id="{47E8B4A6-04C9-469D-BD6D-50F6E9151100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Parallelogram 41">
                <a:extLst>
                  <a:ext uri="{FF2B5EF4-FFF2-40B4-BE49-F238E27FC236}">
                    <a16:creationId xmlns:a16="http://schemas.microsoft.com/office/drawing/2014/main" id="{77B533F7-1AA4-43DA-9241-8A4B19E86A6C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>
                <a:extLst>
                  <a:ext uri="{FF2B5EF4-FFF2-40B4-BE49-F238E27FC236}">
                    <a16:creationId xmlns:a16="http://schemas.microsoft.com/office/drawing/2014/main" id="{AC9E26C2-E86B-43C6-BBB0-31EE1531F0B2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B937DAF-2B94-476D-B217-4D0E9B44F5F7}"/>
              </a:ext>
            </a:extLst>
          </p:cNvPr>
          <p:cNvGrpSpPr>
            <a:grpSpLocks noChangeAspect="1"/>
          </p:cNvGrpSpPr>
          <p:nvPr/>
        </p:nvGrpSpPr>
        <p:grpSpPr>
          <a:xfrm>
            <a:off x="9249953" y="1284297"/>
            <a:ext cx="1486750" cy="914400"/>
            <a:chOff x="5028996" y="1091517"/>
            <a:chExt cx="3010170" cy="1886503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CCAF74F-648A-419D-8C07-7F1BA2DC329B}"/>
                </a:ext>
              </a:extLst>
            </p:cNvPr>
            <p:cNvGrpSpPr/>
            <p:nvPr/>
          </p:nvGrpSpPr>
          <p:grpSpPr>
            <a:xfrm>
              <a:off x="5028996" y="1091517"/>
              <a:ext cx="1420375" cy="1087817"/>
              <a:chOff x="5900669" y="1300041"/>
              <a:chExt cx="1559497" cy="1210611"/>
            </a:xfrm>
          </p:grpSpPr>
          <p:sp>
            <p:nvSpPr>
              <p:cNvPr id="60" name="Parallelogram 59">
                <a:extLst>
                  <a:ext uri="{FF2B5EF4-FFF2-40B4-BE49-F238E27FC236}">
                    <a16:creationId xmlns:a16="http://schemas.microsoft.com/office/drawing/2014/main" id="{6EE52138-8DC3-4CB0-957C-593FAF58193F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Parallelogram 60">
                <a:extLst>
                  <a:ext uri="{FF2B5EF4-FFF2-40B4-BE49-F238E27FC236}">
                    <a16:creationId xmlns:a16="http://schemas.microsoft.com/office/drawing/2014/main" id="{5CDBE44B-0ACA-4451-BAA1-668A0E186222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Parallelogram 61">
                <a:extLst>
                  <a:ext uri="{FF2B5EF4-FFF2-40B4-BE49-F238E27FC236}">
                    <a16:creationId xmlns:a16="http://schemas.microsoft.com/office/drawing/2014/main" id="{55B50ED4-2D26-44B6-8D60-6281877488DA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6810905-E93B-4B31-B748-FCAB7BE4D8C2}"/>
                </a:ext>
              </a:extLst>
            </p:cNvPr>
            <p:cNvGrpSpPr/>
            <p:nvPr/>
          </p:nvGrpSpPr>
          <p:grpSpPr>
            <a:xfrm>
              <a:off x="5774461" y="1451075"/>
              <a:ext cx="1420375" cy="1087817"/>
              <a:chOff x="5900669" y="1300041"/>
              <a:chExt cx="1559497" cy="1210611"/>
            </a:xfrm>
          </p:grpSpPr>
          <p:sp>
            <p:nvSpPr>
              <p:cNvPr id="57" name="Parallelogram 56">
                <a:extLst>
                  <a:ext uri="{FF2B5EF4-FFF2-40B4-BE49-F238E27FC236}">
                    <a16:creationId xmlns:a16="http://schemas.microsoft.com/office/drawing/2014/main" id="{CF47B67C-9C07-4D95-A721-EEAF63178AE9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Parallelogram 57">
                <a:extLst>
                  <a:ext uri="{FF2B5EF4-FFF2-40B4-BE49-F238E27FC236}">
                    <a16:creationId xmlns:a16="http://schemas.microsoft.com/office/drawing/2014/main" id="{429017AB-D0C2-44BC-A563-5E3D61C349BD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Parallelogram 58">
                <a:extLst>
                  <a:ext uri="{FF2B5EF4-FFF2-40B4-BE49-F238E27FC236}">
                    <a16:creationId xmlns:a16="http://schemas.microsoft.com/office/drawing/2014/main" id="{BBA39106-4B10-4810-B987-284F85A62B79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36974DF-8AD8-44DE-8F8B-B34DA1ACFF70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54" name="Parallelogram 53">
                <a:extLst>
                  <a:ext uri="{FF2B5EF4-FFF2-40B4-BE49-F238E27FC236}">
                    <a16:creationId xmlns:a16="http://schemas.microsoft.com/office/drawing/2014/main" id="{94AAF92B-1AFC-4DCA-B86D-7DA6D542E182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arallelogram 54">
                <a:extLst>
                  <a:ext uri="{FF2B5EF4-FFF2-40B4-BE49-F238E27FC236}">
                    <a16:creationId xmlns:a16="http://schemas.microsoft.com/office/drawing/2014/main" id="{41B758EF-142F-48F7-858B-E1FEB71EE83A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arallelogram 55">
                <a:extLst>
                  <a:ext uri="{FF2B5EF4-FFF2-40B4-BE49-F238E27FC236}">
                    <a16:creationId xmlns:a16="http://schemas.microsoft.com/office/drawing/2014/main" id="{1663B869-30E1-46FB-A820-31C7E61A0742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F1B0096-129E-4030-8832-1A75690F3F05}"/>
              </a:ext>
            </a:extLst>
          </p:cNvPr>
          <p:cNvCxnSpPr/>
          <p:nvPr/>
        </p:nvCxnSpPr>
        <p:spPr>
          <a:xfrm>
            <a:off x="6521852" y="1754565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A2381B3-DD8B-4C39-A970-D35A12D8A940}"/>
              </a:ext>
            </a:extLst>
          </p:cNvPr>
          <p:cNvCxnSpPr/>
          <p:nvPr/>
        </p:nvCxnSpPr>
        <p:spPr>
          <a:xfrm>
            <a:off x="8693584" y="1758963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AD7125D-C2E9-47F4-BBE7-572B10A61F4E}"/>
              </a:ext>
            </a:extLst>
          </p:cNvPr>
          <p:cNvCxnSpPr/>
          <p:nvPr/>
        </p:nvCxnSpPr>
        <p:spPr>
          <a:xfrm>
            <a:off x="4317937" y="1725424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2603C6A-6CB4-42EC-B65A-8B9DE5373B6C}"/>
              </a:ext>
            </a:extLst>
          </p:cNvPr>
          <p:cNvGrpSpPr>
            <a:grpSpLocks noChangeAspect="1"/>
          </p:cNvGrpSpPr>
          <p:nvPr/>
        </p:nvGrpSpPr>
        <p:grpSpPr>
          <a:xfrm>
            <a:off x="11251870" y="1195746"/>
            <a:ext cx="1853311" cy="1143000"/>
            <a:chOff x="13655510" y="1012715"/>
            <a:chExt cx="2698072" cy="1663993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9E09335-8093-4E21-99C0-8C4AFCDC2ED5}"/>
                </a:ext>
              </a:extLst>
            </p:cNvPr>
            <p:cNvGrpSpPr/>
            <p:nvPr/>
          </p:nvGrpSpPr>
          <p:grpSpPr>
            <a:xfrm>
              <a:off x="13655510" y="1012715"/>
              <a:ext cx="956372" cy="718807"/>
              <a:chOff x="15533400" y="1924803"/>
              <a:chExt cx="956362" cy="718808"/>
            </a:xfrm>
          </p:grpSpPr>
          <p:sp>
            <p:nvSpPr>
              <p:cNvPr id="94" name="Parallelogram 93">
                <a:extLst>
                  <a:ext uri="{FF2B5EF4-FFF2-40B4-BE49-F238E27FC236}">
                    <a16:creationId xmlns:a16="http://schemas.microsoft.com/office/drawing/2014/main" id="{624A1C57-9070-481A-966F-46B92BC6AF63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Parallelogram 94">
                <a:extLst>
                  <a:ext uri="{FF2B5EF4-FFF2-40B4-BE49-F238E27FC236}">
                    <a16:creationId xmlns:a16="http://schemas.microsoft.com/office/drawing/2014/main" id="{7EAD0075-3B84-4E4A-957F-E15509D842A0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Parallelogram 95">
                <a:extLst>
                  <a:ext uri="{FF2B5EF4-FFF2-40B4-BE49-F238E27FC236}">
                    <a16:creationId xmlns:a16="http://schemas.microsoft.com/office/drawing/2014/main" id="{79FADEF7-D75B-4ECA-BA10-A3D4F9484B2B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B90E037-A432-492A-AA97-1FC9CD76D9C0}"/>
                </a:ext>
              </a:extLst>
            </p:cNvPr>
            <p:cNvGrpSpPr/>
            <p:nvPr/>
          </p:nvGrpSpPr>
          <p:grpSpPr>
            <a:xfrm>
              <a:off x="14075688" y="1219401"/>
              <a:ext cx="956372" cy="718807"/>
              <a:chOff x="15533400" y="1924803"/>
              <a:chExt cx="956362" cy="718808"/>
            </a:xfrm>
          </p:grpSpPr>
          <p:sp>
            <p:nvSpPr>
              <p:cNvPr id="86" name="Parallelogram 85">
                <a:extLst>
                  <a:ext uri="{FF2B5EF4-FFF2-40B4-BE49-F238E27FC236}">
                    <a16:creationId xmlns:a16="http://schemas.microsoft.com/office/drawing/2014/main" id="{8A8B6523-1BE5-4BD9-B8BF-DAD94D07BC8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arallelogram 86">
                <a:extLst>
                  <a:ext uri="{FF2B5EF4-FFF2-40B4-BE49-F238E27FC236}">
                    <a16:creationId xmlns:a16="http://schemas.microsoft.com/office/drawing/2014/main" id="{B294A97C-B246-4BBF-AA10-8419B1E778FA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Parallelogram 87">
                <a:extLst>
                  <a:ext uri="{FF2B5EF4-FFF2-40B4-BE49-F238E27FC236}">
                    <a16:creationId xmlns:a16="http://schemas.microsoft.com/office/drawing/2014/main" id="{B3AF6776-F5AF-47FC-BAEF-BD3C537BF104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2D9C5C5-4E55-4B0B-A70E-FD3A5DA0C36D}"/>
                </a:ext>
              </a:extLst>
            </p:cNvPr>
            <p:cNvGrpSpPr/>
            <p:nvPr/>
          </p:nvGrpSpPr>
          <p:grpSpPr>
            <a:xfrm>
              <a:off x="14508373" y="1464857"/>
              <a:ext cx="956372" cy="718807"/>
              <a:chOff x="15533400" y="1924803"/>
              <a:chExt cx="956362" cy="718808"/>
            </a:xfrm>
          </p:grpSpPr>
          <p:sp>
            <p:nvSpPr>
              <p:cNvPr id="78" name="Parallelogram 77">
                <a:extLst>
                  <a:ext uri="{FF2B5EF4-FFF2-40B4-BE49-F238E27FC236}">
                    <a16:creationId xmlns:a16="http://schemas.microsoft.com/office/drawing/2014/main" id="{5D03810C-8B42-416C-A793-D43B214D5094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Parallelogram 78">
                <a:extLst>
                  <a:ext uri="{FF2B5EF4-FFF2-40B4-BE49-F238E27FC236}">
                    <a16:creationId xmlns:a16="http://schemas.microsoft.com/office/drawing/2014/main" id="{5AC12E41-C82B-42C0-97F0-AD5A59C317FF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Parallelogram 79">
                <a:extLst>
                  <a:ext uri="{FF2B5EF4-FFF2-40B4-BE49-F238E27FC236}">
                    <a16:creationId xmlns:a16="http://schemas.microsoft.com/office/drawing/2014/main" id="{5D13A7D7-5D60-4895-A8BE-3AD49F17D92A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14A6ABB6-EA47-4F52-A06C-B952D8413645}"/>
                </a:ext>
              </a:extLst>
            </p:cNvPr>
            <p:cNvGrpSpPr/>
            <p:nvPr/>
          </p:nvGrpSpPr>
          <p:grpSpPr>
            <a:xfrm>
              <a:off x="14936869" y="1705053"/>
              <a:ext cx="956372" cy="718807"/>
              <a:chOff x="15533400" y="1924803"/>
              <a:chExt cx="956362" cy="718808"/>
            </a:xfrm>
          </p:grpSpPr>
          <p:sp>
            <p:nvSpPr>
              <p:cNvPr id="82" name="Parallelogram 81">
                <a:extLst>
                  <a:ext uri="{FF2B5EF4-FFF2-40B4-BE49-F238E27FC236}">
                    <a16:creationId xmlns:a16="http://schemas.microsoft.com/office/drawing/2014/main" id="{8478DFED-3E04-4A65-93F4-D697B80FFA9F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Parallelogram 82">
                <a:extLst>
                  <a:ext uri="{FF2B5EF4-FFF2-40B4-BE49-F238E27FC236}">
                    <a16:creationId xmlns:a16="http://schemas.microsoft.com/office/drawing/2014/main" id="{24CEF6CE-6773-4F71-A4A8-0930841896F9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arallelogram 83">
                <a:extLst>
                  <a:ext uri="{FF2B5EF4-FFF2-40B4-BE49-F238E27FC236}">
                    <a16:creationId xmlns:a16="http://schemas.microsoft.com/office/drawing/2014/main" id="{0B3AC25C-40A0-4A80-BDA8-C59B93D92479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03BD3E5-F35C-4C85-921E-673264A12586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73" name="Parallelogram 72">
                <a:extLst>
                  <a:ext uri="{FF2B5EF4-FFF2-40B4-BE49-F238E27FC236}">
                    <a16:creationId xmlns:a16="http://schemas.microsoft.com/office/drawing/2014/main" id="{57E248C6-5D4A-48EE-8799-BBCE71947CB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arallelogram 73">
                <a:extLst>
                  <a:ext uri="{FF2B5EF4-FFF2-40B4-BE49-F238E27FC236}">
                    <a16:creationId xmlns:a16="http://schemas.microsoft.com/office/drawing/2014/main" id="{107C5E0C-EE09-4349-A462-1667B51A653E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Parallelogram 74">
                <a:extLst>
                  <a:ext uri="{FF2B5EF4-FFF2-40B4-BE49-F238E27FC236}">
                    <a16:creationId xmlns:a16="http://schemas.microsoft.com/office/drawing/2014/main" id="{AD18A0CE-7EDF-4243-AF44-1CF024341907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366854C-9482-4F6E-BF04-68E1210701D3}"/>
              </a:ext>
            </a:extLst>
          </p:cNvPr>
          <p:cNvGrpSpPr>
            <a:grpSpLocks noChangeAspect="1"/>
          </p:cNvGrpSpPr>
          <p:nvPr/>
        </p:nvGrpSpPr>
        <p:grpSpPr>
          <a:xfrm>
            <a:off x="13618684" y="1138943"/>
            <a:ext cx="1853311" cy="1143000"/>
            <a:chOff x="13655510" y="1012715"/>
            <a:chExt cx="2698072" cy="1663993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07AC250-87B0-457C-8C64-86FF78C11F43}"/>
                </a:ext>
              </a:extLst>
            </p:cNvPr>
            <p:cNvGrpSpPr/>
            <p:nvPr/>
          </p:nvGrpSpPr>
          <p:grpSpPr>
            <a:xfrm>
              <a:off x="13655510" y="1012715"/>
              <a:ext cx="956372" cy="718807"/>
              <a:chOff x="15533400" y="1924803"/>
              <a:chExt cx="956362" cy="718808"/>
            </a:xfrm>
          </p:grpSpPr>
          <p:sp>
            <p:nvSpPr>
              <p:cNvPr id="116" name="Parallelogram 115">
                <a:extLst>
                  <a:ext uri="{FF2B5EF4-FFF2-40B4-BE49-F238E27FC236}">
                    <a16:creationId xmlns:a16="http://schemas.microsoft.com/office/drawing/2014/main" id="{561ED94C-5385-4841-96FD-7A0F689D944F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Parallelogram 116">
                <a:extLst>
                  <a:ext uri="{FF2B5EF4-FFF2-40B4-BE49-F238E27FC236}">
                    <a16:creationId xmlns:a16="http://schemas.microsoft.com/office/drawing/2014/main" id="{ACE575CA-33D8-4EC8-8809-254B9F3B0DD2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Parallelogram 117">
                <a:extLst>
                  <a:ext uri="{FF2B5EF4-FFF2-40B4-BE49-F238E27FC236}">
                    <a16:creationId xmlns:a16="http://schemas.microsoft.com/office/drawing/2014/main" id="{82DE506E-F62B-4E93-844C-565E6F938C68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ABEC6B5F-CBCF-422D-AE74-F80663481986}"/>
                </a:ext>
              </a:extLst>
            </p:cNvPr>
            <p:cNvGrpSpPr/>
            <p:nvPr/>
          </p:nvGrpSpPr>
          <p:grpSpPr>
            <a:xfrm>
              <a:off x="14075688" y="1219401"/>
              <a:ext cx="956372" cy="718807"/>
              <a:chOff x="15533400" y="1924803"/>
              <a:chExt cx="956362" cy="718808"/>
            </a:xfrm>
          </p:grpSpPr>
          <p:sp>
            <p:nvSpPr>
              <p:cNvPr id="113" name="Parallelogram 112">
                <a:extLst>
                  <a:ext uri="{FF2B5EF4-FFF2-40B4-BE49-F238E27FC236}">
                    <a16:creationId xmlns:a16="http://schemas.microsoft.com/office/drawing/2014/main" id="{555576FB-23A4-4EFF-894A-A191538A463B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Parallelogram 113">
                <a:extLst>
                  <a:ext uri="{FF2B5EF4-FFF2-40B4-BE49-F238E27FC236}">
                    <a16:creationId xmlns:a16="http://schemas.microsoft.com/office/drawing/2014/main" id="{E7F5280E-1FB0-4832-8A6E-C3EB7B6E775B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Parallelogram 114">
                <a:extLst>
                  <a:ext uri="{FF2B5EF4-FFF2-40B4-BE49-F238E27FC236}">
                    <a16:creationId xmlns:a16="http://schemas.microsoft.com/office/drawing/2014/main" id="{58791FC7-5CB5-405C-B9CA-CD2F1DB971F0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048C235-0E74-49C5-B41E-072BF536F5C2}"/>
                </a:ext>
              </a:extLst>
            </p:cNvPr>
            <p:cNvGrpSpPr/>
            <p:nvPr/>
          </p:nvGrpSpPr>
          <p:grpSpPr>
            <a:xfrm>
              <a:off x="14508373" y="1464857"/>
              <a:ext cx="956372" cy="718807"/>
              <a:chOff x="15533400" y="1924803"/>
              <a:chExt cx="956362" cy="718808"/>
            </a:xfrm>
          </p:grpSpPr>
          <p:sp>
            <p:nvSpPr>
              <p:cNvPr id="110" name="Parallelogram 109">
                <a:extLst>
                  <a:ext uri="{FF2B5EF4-FFF2-40B4-BE49-F238E27FC236}">
                    <a16:creationId xmlns:a16="http://schemas.microsoft.com/office/drawing/2014/main" id="{0098FF0A-B494-4F82-825D-685DFE7C6AB9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Parallelogram 110">
                <a:extLst>
                  <a:ext uri="{FF2B5EF4-FFF2-40B4-BE49-F238E27FC236}">
                    <a16:creationId xmlns:a16="http://schemas.microsoft.com/office/drawing/2014/main" id="{C8301C5F-4E4A-4CC9-BC32-D917325FE186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arallelogram 111">
                <a:extLst>
                  <a:ext uri="{FF2B5EF4-FFF2-40B4-BE49-F238E27FC236}">
                    <a16:creationId xmlns:a16="http://schemas.microsoft.com/office/drawing/2014/main" id="{33008586-6282-4F63-BDC8-07975F033161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20AAC41-6D1D-4D49-A6AF-D924BF1167C2}"/>
                </a:ext>
              </a:extLst>
            </p:cNvPr>
            <p:cNvGrpSpPr/>
            <p:nvPr/>
          </p:nvGrpSpPr>
          <p:grpSpPr>
            <a:xfrm>
              <a:off x="14936869" y="1705053"/>
              <a:ext cx="956372" cy="718807"/>
              <a:chOff x="15533400" y="1924803"/>
              <a:chExt cx="956362" cy="718808"/>
            </a:xfrm>
          </p:grpSpPr>
          <p:sp>
            <p:nvSpPr>
              <p:cNvPr id="107" name="Parallelogram 106">
                <a:extLst>
                  <a:ext uri="{FF2B5EF4-FFF2-40B4-BE49-F238E27FC236}">
                    <a16:creationId xmlns:a16="http://schemas.microsoft.com/office/drawing/2014/main" id="{47E51325-3FF5-4B51-953D-43A0305759BA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Parallelogram 107">
                <a:extLst>
                  <a:ext uri="{FF2B5EF4-FFF2-40B4-BE49-F238E27FC236}">
                    <a16:creationId xmlns:a16="http://schemas.microsoft.com/office/drawing/2014/main" id="{58108B97-F6A3-4D4B-AB81-8C940AE7B025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arallelogram 108">
                <a:extLst>
                  <a:ext uri="{FF2B5EF4-FFF2-40B4-BE49-F238E27FC236}">
                    <a16:creationId xmlns:a16="http://schemas.microsoft.com/office/drawing/2014/main" id="{E9E38A8B-DD34-4BA0-B26C-C9A91BAF2B2E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D8CFEF3-190D-4021-BF53-8296DA6CE64F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104" name="Parallelogram 103">
                <a:extLst>
                  <a:ext uri="{FF2B5EF4-FFF2-40B4-BE49-F238E27FC236}">
                    <a16:creationId xmlns:a16="http://schemas.microsoft.com/office/drawing/2014/main" id="{BF735AFA-8633-4EA1-901D-DE8847B5CFBC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arallelogram 104">
                <a:extLst>
                  <a:ext uri="{FF2B5EF4-FFF2-40B4-BE49-F238E27FC236}">
                    <a16:creationId xmlns:a16="http://schemas.microsoft.com/office/drawing/2014/main" id="{2F49AE1E-0D3D-49D0-ADF5-D6F4161D0F4B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arallelogram 105">
                <a:extLst>
                  <a:ext uri="{FF2B5EF4-FFF2-40B4-BE49-F238E27FC236}">
                    <a16:creationId xmlns:a16="http://schemas.microsoft.com/office/drawing/2014/main" id="{47126F90-D977-49D7-A2A7-75CEA02D1B6C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19A5676-9B37-4CC2-9C2B-DA09C77704DE}"/>
              </a:ext>
            </a:extLst>
          </p:cNvPr>
          <p:cNvGrpSpPr>
            <a:grpSpLocks noChangeAspect="1"/>
          </p:cNvGrpSpPr>
          <p:nvPr/>
        </p:nvGrpSpPr>
        <p:grpSpPr>
          <a:xfrm>
            <a:off x="15958119" y="1145321"/>
            <a:ext cx="1853311" cy="1143000"/>
            <a:chOff x="13655510" y="1012715"/>
            <a:chExt cx="2698072" cy="1663993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FCC6F4F1-95BA-4A4D-913C-79C43C76350B}"/>
                </a:ext>
              </a:extLst>
            </p:cNvPr>
            <p:cNvGrpSpPr/>
            <p:nvPr/>
          </p:nvGrpSpPr>
          <p:grpSpPr>
            <a:xfrm>
              <a:off x="13655510" y="1012715"/>
              <a:ext cx="956372" cy="718807"/>
              <a:chOff x="15533400" y="1924803"/>
              <a:chExt cx="956362" cy="718808"/>
            </a:xfrm>
          </p:grpSpPr>
          <p:sp>
            <p:nvSpPr>
              <p:cNvPr id="158" name="Parallelogram 157">
                <a:extLst>
                  <a:ext uri="{FF2B5EF4-FFF2-40B4-BE49-F238E27FC236}">
                    <a16:creationId xmlns:a16="http://schemas.microsoft.com/office/drawing/2014/main" id="{B7ACCB8C-B3FA-4E72-8A62-F2607B3857D9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Parallelogram 158">
                <a:extLst>
                  <a:ext uri="{FF2B5EF4-FFF2-40B4-BE49-F238E27FC236}">
                    <a16:creationId xmlns:a16="http://schemas.microsoft.com/office/drawing/2014/main" id="{49B6DE9C-1246-4592-9469-ADCC5C0F7EAD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Parallelogram 159">
                <a:extLst>
                  <a:ext uri="{FF2B5EF4-FFF2-40B4-BE49-F238E27FC236}">
                    <a16:creationId xmlns:a16="http://schemas.microsoft.com/office/drawing/2014/main" id="{25EAE151-6C1F-4CBA-B202-E54BD93DFE78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34E1457-39F2-4E81-BF7C-37D0D31FA275}"/>
                </a:ext>
              </a:extLst>
            </p:cNvPr>
            <p:cNvGrpSpPr/>
            <p:nvPr/>
          </p:nvGrpSpPr>
          <p:grpSpPr>
            <a:xfrm>
              <a:off x="14075688" y="1219401"/>
              <a:ext cx="956372" cy="718807"/>
              <a:chOff x="15533400" y="1924803"/>
              <a:chExt cx="956362" cy="718808"/>
            </a:xfrm>
          </p:grpSpPr>
          <p:sp>
            <p:nvSpPr>
              <p:cNvPr id="155" name="Parallelogram 154">
                <a:extLst>
                  <a:ext uri="{FF2B5EF4-FFF2-40B4-BE49-F238E27FC236}">
                    <a16:creationId xmlns:a16="http://schemas.microsoft.com/office/drawing/2014/main" id="{27318687-1C35-4A7C-95E1-A5BE35F755A1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Parallelogram 155">
                <a:extLst>
                  <a:ext uri="{FF2B5EF4-FFF2-40B4-BE49-F238E27FC236}">
                    <a16:creationId xmlns:a16="http://schemas.microsoft.com/office/drawing/2014/main" id="{A25CDED2-AC9E-44E4-ADBA-CEA7661C83F5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Parallelogram 156">
                <a:extLst>
                  <a:ext uri="{FF2B5EF4-FFF2-40B4-BE49-F238E27FC236}">
                    <a16:creationId xmlns:a16="http://schemas.microsoft.com/office/drawing/2014/main" id="{937CCE87-F90C-45B6-A608-C5F1FDB8DD23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70F6C43A-C900-46AD-971C-50BE6DE3A526}"/>
                </a:ext>
              </a:extLst>
            </p:cNvPr>
            <p:cNvGrpSpPr/>
            <p:nvPr/>
          </p:nvGrpSpPr>
          <p:grpSpPr>
            <a:xfrm>
              <a:off x="14508373" y="1464857"/>
              <a:ext cx="956372" cy="718807"/>
              <a:chOff x="15533400" y="1924803"/>
              <a:chExt cx="956362" cy="718808"/>
            </a:xfrm>
          </p:grpSpPr>
          <p:sp>
            <p:nvSpPr>
              <p:cNvPr id="152" name="Parallelogram 151">
                <a:extLst>
                  <a:ext uri="{FF2B5EF4-FFF2-40B4-BE49-F238E27FC236}">
                    <a16:creationId xmlns:a16="http://schemas.microsoft.com/office/drawing/2014/main" id="{7C3B8B55-BE2D-4124-9CE0-79A284272E7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Parallelogram 152">
                <a:extLst>
                  <a:ext uri="{FF2B5EF4-FFF2-40B4-BE49-F238E27FC236}">
                    <a16:creationId xmlns:a16="http://schemas.microsoft.com/office/drawing/2014/main" id="{F38ACD5C-6DB5-454D-8ECD-021E0DA90CE9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Parallelogram 153">
                <a:extLst>
                  <a:ext uri="{FF2B5EF4-FFF2-40B4-BE49-F238E27FC236}">
                    <a16:creationId xmlns:a16="http://schemas.microsoft.com/office/drawing/2014/main" id="{E8B0C19E-770A-4D4C-AA35-DE75E3CB078A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955D203-23BD-41F9-B20E-FF373DCF7D88}"/>
                </a:ext>
              </a:extLst>
            </p:cNvPr>
            <p:cNvGrpSpPr/>
            <p:nvPr/>
          </p:nvGrpSpPr>
          <p:grpSpPr>
            <a:xfrm>
              <a:off x="14936869" y="1705053"/>
              <a:ext cx="956372" cy="718807"/>
              <a:chOff x="15533400" y="1924803"/>
              <a:chExt cx="956362" cy="718808"/>
            </a:xfrm>
          </p:grpSpPr>
          <p:sp>
            <p:nvSpPr>
              <p:cNvPr id="149" name="Parallelogram 148">
                <a:extLst>
                  <a:ext uri="{FF2B5EF4-FFF2-40B4-BE49-F238E27FC236}">
                    <a16:creationId xmlns:a16="http://schemas.microsoft.com/office/drawing/2014/main" id="{66F61335-4D0B-43C9-B1BF-DDB8D36CDC4E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arallelogram 149">
                <a:extLst>
                  <a:ext uri="{FF2B5EF4-FFF2-40B4-BE49-F238E27FC236}">
                    <a16:creationId xmlns:a16="http://schemas.microsoft.com/office/drawing/2014/main" id="{D3AA001F-BC93-40E4-AC94-CA46395BD4B1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Parallelogram 150">
                <a:extLst>
                  <a:ext uri="{FF2B5EF4-FFF2-40B4-BE49-F238E27FC236}">
                    <a16:creationId xmlns:a16="http://schemas.microsoft.com/office/drawing/2014/main" id="{9A94B63C-7BA6-459E-AD34-ADC156057602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135142F9-B23F-4E55-BD00-116AC01BD7D7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146" name="Parallelogram 145">
                <a:extLst>
                  <a:ext uri="{FF2B5EF4-FFF2-40B4-BE49-F238E27FC236}">
                    <a16:creationId xmlns:a16="http://schemas.microsoft.com/office/drawing/2014/main" id="{256AB3E0-4B50-4A31-A965-C408C389B74B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Parallelogram 146">
                <a:extLst>
                  <a:ext uri="{FF2B5EF4-FFF2-40B4-BE49-F238E27FC236}">
                    <a16:creationId xmlns:a16="http://schemas.microsoft.com/office/drawing/2014/main" id="{2ED21FA4-72BC-49C3-8EFF-565094FD10F8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Parallelogram 147">
                <a:extLst>
                  <a:ext uri="{FF2B5EF4-FFF2-40B4-BE49-F238E27FC236}">
                    <a16:creationId xmlns:a16="http://schemas.microsoft.com/office/drawing/2014/main" id="{B11ACF6B-EE98-4419-9DC3-44F6C2B3DD77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BBE3D8DE-8C73-4B89-9577-6341EA5B77A3}"/>
              </a:ext>
            </a:extLst>
          </p:cNvPr>
          <p:cNvCxnSpPr/>
          <p:nvPr/>
        </p:nvCxnSpPr>
        <p:spPr>
          <a:xfrm>
            <a:off x="10862327" y="1776547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C2DD05A3-E656-4163-B58E-13CE8271A698}"/>
              </a:ext>
            </a:extLst>
          </p:cNvPr>
          <p:cNvCxnSpPr>
            <a:cxnSpLocks/>
          </p:cNvCxnSpPr>
          <p:nvPr/>
        </p:nvCxnSpPr>
        <p:spPr>
          <a:xfrm>
            <a:off x="16606313" y="2517812"/>
            <a:ext cx="0" cy="42062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133806A4-A032-4F54-8964-A771F7D7C1D4}"/>
              </a:ext>
            </a:extLst>
          </p:cNvPr>
          <p:cNvCxnSpPr>
            <a:cxnSpLocks/>
          </p:cNvCxnSpPr>
          <p:nvPr/>
        </p:nvCxnSpPr>
        <p:spPr>
          <a:xfrm flipH="1">
            <a:off x="15591281" y="4961519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0B5E733-93E5-4239-AA14-4544EB1352DE}"/>
              </a:ext>
            </a:extLst>
          </p:cNvPr>
          <p:cNvGrpSpPr>
            <a:grpSpLocks noChangeAspect="1"/>
          </p:cNvGrpSpPr>
          <p:nvPr/>
        </p:nvGrpSpPr>
        <p:grpSpPr>
          <a:xfrm>
            <a:off x="15844709" y="4127642"/>
            <a:ext cx="1873661" cy="1143000"/>
            <a:chOff x="13655509" y="1012715"/>
            <a:chExt cx="2698073" cy="1663993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DC9809DC-007F-4F59-BB8A-43F7B0F60F78}"/>
                </a:ext>
              </a:extLst>
            </p:cNvPr>
            <p:cNvGrpSpPr/>
            <p:nvPr/>
          </p:nvGrpSpPr>
          <p:grpSpPr>
            <a:xfrm>
              <a:off x="13655509" y="1012715"/>
              <a:ext cx="956372" cy="718807"/>
              <a:chOff x="15533374" y="1924803"/>
              <a:chExt cx="956388" cy="718808"/>
            </a:xfrm>
          </p:grpSpPr>
          <p:sp>
            <p:nvSpPr>
              <p:cNvPr id="185" name="Parallelogram 184">
                <a:extLst>
                  <a:ext uri="{FF2B5EF4-FFF2-40B4-BE49-F238E27FC236}">
                    <a16:creationId xmlns:a16="http://schemas.microsoft.com/office/drawing/2014/main" id="{F4274D33-E3F0-4F4E-84A4-1E5306D89057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Parallelogram 185">
                <a:extLst>
                  <a:ext uri="{FF2B5EF4-FFF2-40B4-BE49-F238E27FC236}">
                    <a16:creationId xmlns:a16="http://schemas.microsoft.com/office/drawing/2014/main" id="{B5527596-FAAE-48CF-AA3B-5C823EF2C3CF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Parallelogram 186">
                <a:extLst>
                  <a:ext uri="{FF2B5EF4-FFF2-40B4-BE49-F238E27FC236}">
                    <a16:creationId xmlns:a16="http://schemas.microsoft.com/office/drawing/2014/main" id="{76F67266-7D83-48F4-8B49-0804ED1D9A01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690F3365-EFDA-4EF7-8FB4-928EC931158A}"/>
                </a:ext>
              </a:extLst>
            </p:cNvPr>
            <p:cNvGrpSpPr/>
            <p:nvPr/>
          </p:nvGrpSpPr>
          <p:grpSpPr>
            <a:xfrm>
              <a:off x="14075688" y="1219401"/>
              <a:ext cx="956372" cy="718807"/>
              <a:chOff x="15533374" y="1924803"/>
              <a:chExt cx="956388" cy="718808"/>
            </a:xfrm>
          </p:grpSpPr>
          <p:sp>
            <p:nvSpPr>
              <p:cNvPr id="182" name="Parallelogram 181">
                <a:extLst>
                  <a:ext uri="{FF2B5EF4-FFF2-40B4-BE49-F238E27FC236}">
                    <a16:creationId xmlns:a16="http://schemas.microsoft.com/office/drawing/2014/main" id="{13889D66-7619-4D5C-B584-D4B78ACE223F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Parallelogram 182">
                <a:extLst>
                  <a:ext uri="{FF2B5EF4-FFF2-40B4-BE49-F238E27FC236}">
                    <a16:creationId xmlns:a16="http://schemas.microsoft.com/office/drawing/2014/main" id="{E2D0792B-0DA3-4E05-9D61-4D7CEFE5D088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Parallelogram 183">
                <a:extLst>
                  <a:ext uri="{FF2B5EF4-FFF2-40B4-BE49-F238E27FC236}">
                    <a16:creationId xmlns:a16="http://schemas.microsoft.com/office/drawing/2014/main" id="{78509360-54F3-44E3-88E2-C9C91E1FFDD6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11C825FE-1A10-4AAE-93C7-33299CF1E538}"/>
                </a:ext>
              </a:extLst>
            </p:cNvPr>
            <p:cNvGrpSpPr/>
            <p:nvPr/>
          </p:nvGrpSpPr>
          <p:grpSpPr>
            <a:xfrm>
              <a:off x="14508371" y="1464857"/>
              <a:ext cx="956372" cy="718807"/>
              <a:chOff x="15533374" y="1924803"/>
              <a:chExt cx="956388" cy="718808"/>
            </a:xfrm>
          </p:grpSpPr>
          <p:sp>
            <p:nvSpPr>
              <p:cNvPr id="179" name="Parallelogram 178">
                <a:extLst>
                  <a:ext uri="{FF2B5EF4-FFF2-40B4-BE49-F238E27FC236}">
                    <a16:creationId xmlns:a16="http://schemas.microsoft.com/office/drawing/2014/main" id="{B357E6BF-EADC-4C56-9122-DBC11F8E335F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Parallelogram 179">
                <a:extLst>
                  <a:ext uri="{FF2B5EF4-FFF2-40B4-BE49-F238E27FC236}">
                    <a16:creationId xmlns:a16="http://schemas.microsoft.com/office/drawing/2014/main" id="{83382420-2A16-48DA-A148-3BD6AA57CB1C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Parallelogram 180">
                <a:extLst>
                  <a:ext uri="{FF2B5EF4-FFF2-40B4-BE49-F238E27FC236}">
                    <a16:creationId xmlns:a16="http://schemas.microsoft.com/office/drawing/2014/main" id="{8D1814C0-C7E5-4442-BF8E-D2C0E5AE494B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7058E56E-52C1-40B0-B8DC-EE98610E4326}"/>
                </a:ext>
              </a:extLst>
            </p:cNvPr>
            <p:cNvGrpSpPr/>
            <p:nvPr/>
          </p:nvGrpSpPr>
          <p:grpSpPr>
            <a:xfrm>
              <a:off x="14936869" y="1705053"/>
              <a:ext cx="956372" cy="718807"/>
              <a:chOff x="15533374" y="1924803"/>
              <a:chExt cx="956388" cy="718808"/>
            </a:xfrm>
          </p:grpSpPr>
          <p:sp>
            <p:nvSpPr>
              <p:cNvPr id="176" name="Parallelogram 175">
                <a:extLst>
                  <a:ext uri="{FF2B5EF4-FFF2-40B4-BE49-F238E27FC236}">
                    <a16:creationId xmlns:a16="http://schemas.microsoft.com/office/drawing/2014/main" id="{8ACCF554-5A32-43A4-8DF5-7EE2718BB6E0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Parallelogram 176">
                <a:extLst>
                  <a:ext uri="{FF2B5EF4-FFF2-40B4-BE49-F238E27FC236}">
                    <a16:creationId xmlns:a16="http://schemas.microsoft.com/office/drawing/2014/main" id="{D9C14D2B-FCA7-48FC-B015-4F60AB37D107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Parallelogram 177">
                <a:extLst>
                  <a:ext uri="{FF2B5EF4-FFF2-40B4-BE49-F238E27FC236}">
                    <a16:creationId xmlns:a16="http://schemas.microsoft.com/office/drawing/2014/main" id="{DB52D8A7-2FEA-4E41-A76D-C7D5AD14D4C9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E49F6904-945A-4469-94F3-97478DE7FF21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374" y="1924803"/>
              <a:chExt cx="956388" cy="718808"/>
            </a:xfrm>
          </p:grpSpPr>
          <p:sp>
            <p:nvSpPr>
              <p:cNvPr id="173" name="Parallelogram 172">
                <a:extLst>
                  <a:ext uri="{FF2B5EF4-FFF2-40B4-BE49-F238E27FC236}">
                    <a16:creationId xmlns:a16="http://schemas.microsoft.com/office/drawing/2014/main" id="{F4809ADB-18B2-4312-81C6-9016E7F1152E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Parallelogram 173">
                <a:extLst>
                  <a:ext uri="{FF2B5EF4-FFF2-40B4-BE49-F238E27FC236}">
                    <a16:creationId xmlns:a16="http://schemas.microsoft.com/office/drawing/2014/main" id="{91C51C7D-69CD-4378-8A25-04394353CFB8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Parallelogram 174">
                <a:extLst>
                  <a:ext uri="{FF2B5EF4-FFF2-40B4-BE49-F238E27FC236}">
                    <a16:creationId xmlns:a16="http://schemas.microsoft.com/office/drawing/2014/main" id="{0FE26E40-1044-4928-87FF-FBC20329130B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B70D86ED-A3D4-43BD-BF4E-C7EA3880DA16}"/>
              </a:ext>
            </a:extLst>
          </p:cNvPr>
          <p:cNvGrpSpPr>
            <a:grpSpLocks noChangeAspect="1"/>
          </p:cNvGrpSpPr>
          <p:nvPr/>
        </p:nvGrpSpPr>
        <p:grpSpPr>
          <a:xfrm>
            <a:off x="13567449" y="4119981"/>
            <a:ext cx="1853311" cy="1143000"/>
            <a:chOff x="13655510" y="1012715"/>
            <a:chExt cx="2698072" cy="1663993"/>
          </a:xfrm>
        </p:grpSpPr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9FEAC004-C2AE-4B67-80C1-F4E13C046AF5}"/>
                </a:ext>
              </a:extLst>
            </p:cNvPr>
            <p:cNvGrpSpPr/>
            <p:nvPr/>
          </p:nvGrpSpPr>
          <p:grpSpPr>
            <a:xfrm>
              <a:off x="13655510" y="1012715"/>
              <a:ext cx="956372" cy="718807"/>
              <a:chOff x="15533400" y="1924803"/>
              <a:chExt cx="956362" cy="718808"/>
            </a:xfrm>
          </p:grpSpPr>
          <p:sp>
            <p:nvSpPr>
              <p:cNvPr id="206" name="Parallelogram 205">
                <a:extLst>
                  <a:ext uri="{FF2B5EF4-FFF2-40B4-BE49-F238E27FC236}">
                    <a16:creationId xmlns:a16="http://schemas.microsoft.com/office/drawing/2014/main" id="{8426F3A6-1EB6-4094-BFC6-80A724CF3BE0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Parallelogram 206">
                <a:extLst>
                  <a:ext uri="{FF2B5EF4-FFF2-40B4-BE49-F238E27FC236}">
                    <a16:creationId xmlns:a16="http://schemas.microsoft.com/office/drawing/2014/main" id="{8725939F-28DD-426D-81C0-EF10F51EAD42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Parallelogram 207">
                <a:extLst>
                  <a:ext uri="{FF2B5EF4-FFF2-40B4-BE49-F238E27FC236}">
                    <a16:creationId xmlns:a16="http://schemas.microsoft.com/office/drawing/2014/main" id="{CFFDFD95-CD93-4285-B9BC-59A6EF2C84B2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4A4E8BA0-FB36-4633-B96B-D5A57FB1A1FC}"/>
                </a:ext>
              </a:extLst>
            </p:cNvPr>
            <p:cNvGrpSpPr/>
            <p:nvPr/>
          </p:nvGrpSpPr>
          <p:grpSpPr>
            <a:xfrm>
              <a:off x="14075688" y="1219401"/>
              <a:ext cx="956372" cy="718807"/>
              <a:chOff x="15533400" y="1924803"/>
              <a:chExt cx="956362" cy="718808"/>
            </a:xfrm>
          </p:grpSpPr>
          <p:sp>
            <p:nvSpPr>
              <p:cNvPr id="203" name="Parallelogram 202">
                <a:extLst>
                  <a:ext uri="{FF2B5EF4-FFF2-40B4-BE49-F238E27FC236}">
                    <a16:creationId xmlns:a16="http://schemas.microsoft.com/office/drawing/2014/main" id="{3D8D5501-C38F-4A88-9A16-62035238CA9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Parallelogram 203">
                <a:extLst>
                  <a:ext uri="{FF2B5EF4-FFF2-40B4-BE49-F238E27FC236}">
                    <a16:creationId xmlns:a16="http://schemas.microsoft.com/office/drawing/2014/main" id="{8F66E287-B3C8-499B-A7D1-AD39CE317556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Parallelogram 204">
                <a:extLst>
                  <a:ext uri="{FF2B5EF4-FFF2-40B4-BE49-F238E27FC236}">
                    <a16:creationId xmlns:a16="http://schemas.microsoft.com/office/drawing/2014/main" id="{5B1C0738-0516-4A64-B64D-071E8778979D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35DC85A5-E4D8-4D76-9623-A64669D8256B}"/>
                </a:ext>
              </a:extLst>
            </p:cNvPr>
            <p:cNvGrpSpPr/>
            <p:nvPr/>
          </p:nvGrpSpPr>
          <p:grpSpPr>
            <a:xfrm>
              <a:off x="14508373" y="1464857"/>
              <a:ext cx="956372" cy="718807"/>
              <a:chOff x="15533400" y="1924803"/>
              <a:chExt cx="956362" cy="718808"/>
            </a:xfrm>
          </p:grpSpPr>
          <p:sp>
            <p:nvSpPr>
              <p:cNvPr id="200" name="Parallelogram 199">
                <a:extLst>
                  <a:ext uri="{FF2B5EF4-FFF2-40B4-BE49-F238E27FC236}">
                    <a16:creationId xmlns:a16="http://schemas.microsoft.com/office/drawing/2014/main" id="{37D57746-3A88-4C09-A98F-B6D3F3F719A1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Parallelogram 200">
                <a:extLst>
                  <a:ext uri="{FF2B5EF4-FFF2-40B4-BE49-F238E27FC236}">
                    <a16:creationId xmlns:a16="http://schemas.microsoft.com/office/drawing/2014/main" id="{D95F8A97-DFE0-44AB-A113-CF9729C784A0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Parallelogram 201">
                <a:extLst>
                  <a:ext uri="{FF2B5EF4-FFF2-40B4-BE49-F238E27FC236}">
                    <a16:creationId xmlns:a16="http://schemas.microsoft.com/office/drawing/2014/main" id="{37D51699-62A9-4825-A010-271E7E6862CC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89640204-3ECD-4F73-B59B-11ECB3FC2E10}"/>
                </a:ext>
              </a:extLst>
            </p:cNvPr>
            <p:cNvGrpSpPr/>
            <p:nvPr/>
          </p:nvGrpSpPr>
          <p:grpSpPr>
            <a:xfrm>
              <a:off x="14936869" y="1705053"/>
              <a:ext cx="956372" cy="718807"/>
              <a:chOff x="15533400" y="1924803"/>
              <a:chExt cx="956362" cy="718808"/>
            </a:xfrm>
          </p:grpSpPr>
          <p:sp>
            <p:nvSpPr>
              <p:cNvPr id="197" name="Parallelogram 196">
                <a:extLst>
                  <a:ext uri="{FF2B5EF4-FFF2-40B4-BE49-F238E27FC236}">
                    <a16:creationId xmlns:a16="http://schemas.microsoft.com/office/drawing/2014/main" id="{EC6E3A4E-6FCB-4FF8-BD15-B89F7EAE476B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Parallelogram 197">
                <a:extLst>
                  <a:ext uri="{FF2B5EF4-FFF2-40B4-BE49-F238E27FC236}">
                    <a16:creationId xmlns:a16="http://schemas.microsoft.com/office/drawing/2014/main" id="{E49FD0FF-FE9D-4683-8361-8C09DA86F730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Parallelogram 198">
                <a:extLst>
                  <a:ext uri="{FF2B5EF4-FFF2-40B4-BE49-F238E27FC236}">
                    <a16:creationId xmlns:a16="http://schemas.microsoft.com/office/drawing/2014/main" id="{BC7D1709-BF13-4627-800F-673FE109EE92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59B6C7CC-E3BD-41CD-9DFE-05B342FED117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194" name="Parallelogram 193">
                <a:extLst>
                  <a:ext uri="{FF2B5EF4-FFF2-40B4-BE49-F238E27FC236}">
                    <a16:creationId xmlns:a16="http://schemas.microsoft.com/office/drawing/2014/main" id="{A43B3B66-E7B5-486C-9220-676B792C93A5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Parallelogram 194">
                <a:extLst>
                  <a:ext uri="{FF2B5EF4-FFF2-40B4-BE49-F238E27FC236}">
                    <a16:creationId xmlns:a16="http://schemas.microsoft.com/office/drawing/2014/main" id="{6A98A211-5FC7-42F2-BC6F-02687137B4BB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Parallelogram 195">
                <a:extLst>
                  <a:ext uri="{FF2B5EF4-FFF2-40B4-BE49-F238E27FC236}">
                    <a16:creationId xmlns:a16="http://schemas.microsoft.com/office/drawing/2014/main" id="{14BBE665-A49B-47D5-9318-F8CAAD94A495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FC8C0AE3-87A3-47B7-8AC7-D801E19FE9BE}"/>
              </a:ext>
            </a:extLst>
          </p:cNvPr>
          <p:cNvCxnSpPr/>
          <p:nvPr/>
        </p:nvCxnSpPr>
        <p:spPr>
          <a:xfrm>
            <a:off x="13144569" y="1733842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D6109580-56DA-446F-8B14-9808D46206DD}"/>
              </a:ext>
            </a:extLst>
          </p:cNvPr>
          <p:cNvCxnSpPr/>
          <p:nvPr/>
        </p:nvCxnSpPr>
        <p:spPr>
          <a:xfrm>
            <a:off x="15511383" y="1733842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40B764BA-45A4-48F2-A9FC-5964DB747581}"/>
              </a:ext>
            </a:extLst>
          </p:cNvPr>
          <p:cNvGrpSpPr/>
          <p:nvPr/>
        </p:nvGrpSpPr>
        <p:grpSpPr>
          <a:xfrm>
            <a:off x="7815405" y="4096931"/>
            <a:ext cx="2314561" cy="1333800"/>
            <a:chOff x="12756110" y="4700302"/>
            <a:chExt cx="2314561" cy="1333800"/>
          </a:xfrm>
        </p:grpSpPr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32017F4E-E92F-46E7-A69F-EBD47438E748}"/>
                </a:ext>
              </a:extLst>
            </p:cNvPr>
            <p:cNvGrpSpPr/>
            <p:nvPr/>
          </p:nvGrpSpPr>
          <p:grpSpPr>
            <a:xfrm>
              <a:off x="12756110" y="4700302"/>
              <a:ext cx="656934" cy="493750"/>
              <a:chOff x="12247799" y="3587117"/>
              <a:chExt cx="656934" cy="493750"/>
            </a:xfrm>
          </p:grpSpPr>
          <p:sp>
            <p:nvSpPr>
              <p:cNvPr id="270" name="Parallelogram 269">
                <a:extLst>
                  <a:ext uri="{FF2B5EF4-FFF2-40B4-BE49-F238E27FC236}">
                    <a16:creationId xmlns:a16="http://schemas.microsoft.com/office/drawing/2014/main" id="{BDB4ABC2-5205-456D-8FD1-3AEFB62741AB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Parallelogram 270">
                <a:extLst>
                  <a:ext uri="{FF2B5EF4-FFF2-40B4-BE49-F238E27FC236}">
                    <a16:creationId xmlns:a16="http://schemas.microsoft.com/office/drawing/2014/main" id="{42C41716-81AF-453E-B3FC-B2E531AB16CD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Parallelogram 271">
                <a:extLst>
                  <a:ext uri="{FF2B5EF4-FFF2-40B4-BE49-F238E27FC236}">
                    <a16:creationId xmlns:a16="http://schemas.microsoft.com/office/drawing/2014/main" id="{D7C1C4B2-53D5-46EE-8501-3CA0052FFFD0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698B6D2C-ECE1-413E-AFC0-9566318660DA}"/>
                </a:ext>
              </a:extLst>
            </p:cNvPr>
            <p:cNvGrpSpPr/>
            <p:nvPr/>
          </p:nvGrpSpPr>
          <p:grpSpPr>
            <a:xfrm>
              <a:off x="13026340" y="4834211"/>
              <a:ext cx="656934" cy="493750"/>
              <a:chOff x="12247799" y="3587117"/>
              <a:chExt cx="656934" cy="493750"/>
            </a:xfrm>
          </p:grpSpPr>
          <p:sp>
            <p:nvSpPr>
              <p:cNvPr id="267" name="Parallelogram 266">
                <a:extLst>
                  <a:ext uri="{FF2B5EF4-FFF2-40B4-BE49-F238E27FC236}">
                    <a16:creationId xmlns:a16="http://schemas.microsoft.com/office/drawing/2014/main" id="{AA89C54F-2B0D-4B28-B564-A2BDD7D8486E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Parallelogram 267">
                <a:extLst>
                  <a:ext uri="{FF2B5EF4-FFF2-40B4-BE49-F238E27FC236}">
                    <a16:creationId xmlns:a16="http://schemas.microsoft.com/office/drawing/2014/main" id="{4E5F4F91-96BF-4F7E-A082-7F3C30925A4E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Parallelogram 268">
                <a:extLst>
                  <a:ext uri="{FF2B5EF4-FFF2-40B4-BE49-F238E27FC236}">
                    <a16:creationId xmlns:a16="http://schemas.microsoft.com/office/drawing/2014/main" id="{1E152A13-7A17-484C-BA28-927644E97D9F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E9CA575D-6872-4D8F-85CA-A8947F378B47}"/>
                </a:ext>
              </a:extLst>
            </p:cNvPr>
            <p:cNvGrpSpPr/>
            <p:nvPr/>
          </p:nvGrpSpPr>
          <p:grpSpPr>
            <a:xfrm>
              <a:off x="13305834" y="4965020"/>
              <a:ext cx="656934" cy="493750"/>
              <a:chOff x="12247799" y="3587117"/>
              <a:chExt cx="656934" cy="493750"/>
            </a:xfrm>
          </p:grpSpPr>
          <p:sp>
            <p:nvSpPr>
              <p:cNvPr id="264" name="Parallelogram 263">
                <a:extLst>
                  <a:ext uri="{FF2B5EF4-FFF2-40B4-BE49-F238E27FC236}">
                    <a16:creationId xmlns:a16="http://schemas.microsoft.com/office/drawing/2014/main" id="{264F5480-9989-46F7-AD8C-7BCA4F053AE4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Parallelogram 264">
                <a:extLst>
                  <a:ext uri="{FF2B5EF4-FFF2-40B4-BE49-F238E27FC236}">
                    <a16:creationId xmlns:a16="http://schemas.microsoft.com/office/drawing/2014/main" id="{690EEC3C-8C47-4585-B48E-CFE4A081EFC7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Parallelogram 265">
                <a:extLst>
                  <a:ext uri="{FF2B5EF4-FFF2-40B4-BE49-F238E27FC236}">
                    <a16:creationId xmlns:a16="http://schemas.microsoft.com/office/drawing/2014/main" id="{FFACE53B-0856-49AD-919D-4B224811E1D8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C4E6A925-ACB1-41AC-A2F2-7722A64581BC}"/>
                </a:ext>
              </a:extLst>
            </p:cNvPr>
            <p:cNvGrpSpPr/>
            <p:nvPr/>
          </p:nvGrpSpPr>
          <p:grpSpPr>
            <a:xfrm>
              <a:off x="13585399" y="5100662"/>
              <a:ext cx="656934" cy="493750"/>
              <a:chOff x="12253895" y="3581021"/>
              <a:chExt cx="656934" cy="493750"/>
            </a:xfrm>
          </p:grpSpPr>
          <p:sp>
            <p:nvSpPr>
              <p:cNvPr id="261" name="Parallelogram 260">
                <a:extLst>
                  <a:ext uri="{FF2B5EF4-FFF2-40B4-BE49-F238E27FC236}">
                    <a16:creationId xmlns:a16="http://schemas.microsoft.com/office/drawing/2014/main" id="{A5F445F0-9C1A-4927-8494-A4D8C9FCD1EA}"/>
                  </a:ext>
                </a:extLst>
              </p:cNvPr>
              <p:cNvSpPr/>
              <p:nvPr/>
            </p:nvSpPr>
            <p:spPr>
              <a:xfrm rot="10008975">
                <a:off x="12253895" y="3581021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Parallelogram 261">
                <a:extLst>
                  <a:ext uri="{FF2B5EF4-FFF2-40B4-BE49-F238E27FC236}">
                    <a16:creationId xmlns:a16="http://schemas.microsoft.com/office/drawing/2014/main" id="{D984F208-5C6D-4BE4-8EFD-6BB318E03DAB}"/>
                  </a:ext>
                </a:extLst>
              </p:cNvPr>
              <p:cNvSpPr/>
              <p:nvPr/>
            </p:nvSpPr>
            <p:spPr>
              <a:xfrm rot="10008975">
                <a:off x="12330097" y="3620851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Parallelogram 262">
                <a:extLst>
                  <a:ext uri="{FF2B5EF4-FFF2-40B4-BE49-F238E27FC236}">
                    <a16:creationId xmlns:a16="http://schemas.microsoft.com/office/drawing/2014/main" id="{D6A607B4-6843-427B-9790-93CEB1A39C23}"/>
                  </a:ext>
                </a:extLst>
              </p:cNvPr>
              <p:cNvSpPr/>
              <p:nvPr/>
            </p:nvSpPr>
            <p:spPr>
              <a:xfrm rot="10008975">
                <a:off x="12394296" y="3669746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9" name="Group 248">
              <a:extLst>
                <a:ext uri="{FF2B5EF4-FFF2-40B4-BE49-F238E27FC236}">
                  <a16:creationId xmlns:a16="http://schemas.microsoft.com/office/drawing/2014/main" id="{4F99EF59-F97D-494F-855A-57FBBFAD4420}"/>
                </a:ext>
              </a:extLst>
            </p:cNvPr>
            <p:cNvGrpSpPr/>
            <p:nvPr/>
          </p:nvGrpSpPr>
          <p:grpSpPr>
            <a:xfrm>
              <a:off x="13867284" y="5239575"/>
              <a:ext cx="656934" cy="493750"/>
              <a:chOff x="12247799" y="3587117"/>
              <a:chExt cx="656934" cy="493750"/>
            </a:xfrm>
          </p:grpSpPr>
          <p:sp>
            <p:nvSpPr>
              <p:cNvPr id="258" name="Parallelogram 257">
                <a:extLst>
                  <a:ext uri="{FF2B5EF4-FFF2-40B4-BE49-F238E27FC236}">
                    <a16:creationId xmlns:a16="http://schemas.microsoft.com/office/drawing/2014/main" id="{7DAFA87D-435E-40E4-B744-1577909AEC0A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Parallelogram 258">
                <a:extLst>
                  <a:ext uri="{FF2B5EF4-FFF2-40B4-BE49-F238E27FC236}">
                    <a16:creationId xmlns:a16="http://schemas.microsoft.com/office/drawing/2014/main" id="{3742DAAA-4C98-45D6-9BEF-FFBDA7878DE5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Parallelogram 259">
                <a:extLst>
                  <a:ext uri="{FF2B5EF4-FFF2-40B4-BE49-F238E27FC236}">
                    <a16:creationId xmlns:a16="http://schemas.microsoft.com/office/drawing/2014/main" id="{2EF2F834-4597-44D7-BA1E-449E40FD82F8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837F77DB-6DD2-442F-A4A2-83A5FD12C09E}"/>
                </a:ext>
              </a:extLst>
            </p:cNvPr>
            <p:cNvGrpSpPr/>
            <p:nvPr/>
          </p:nvGrpSpPr>
          <p:grpSpPr>
            <a:xfrm>
              <a:off x="14145311" y="5400203"/>
              <a:ext cx="656934" cy="493750"/>
              <a:chOff x="12247799" y="3587117"/>
              <a:chExt cx="656934" cy="493750"/>
            </a:xfrm>
          </p:grpSpPr>
          <p:sp>
            <p:nvSpPr>
              <p:cNvPr id="255" name="Parallelogram 254">
                <a:extLst>
                  <a:ext uri="{FF2B5EF4-FFF2-40B4-BE49-F238E27FC236}">
                    <a16:creationId xmlns:a16="http://schemas.microsoft.com/office/drawing/2014/main" id="{827ECFA4-E356-4E5F-9536-1F5A2C8449BF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Parallelogram 255">
                <a:extLst>
                  <a:ext uri="{FF2B5EF4-FFF2-40B4-BE49-F238E27FC236}">
                    <a16:creationId xmlns:a16="http://schemas.microsoft.com/office/drawing/2014/main" id="{7B78A3DF-A076-467E-9DEF-4100E77893E0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Parallelogram 256">
                <a:extLst>
                  <a:ext uri="{FF2B5EF4-FFF2-40B4-BE49-F238E27FC236}">
                    <a16:creationId xmlns:a16="http://schemas.microsoft.com/office/drawing/2014/main" id="{4952D27F-7A1A-42D6-A030-BD8D4C17377D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9D126E42-3891-40B0-9DA4-1001E136F9CD}"/>
                </a:ext>
              </a:extLst>
            </p:cNvPr>
            <p:cNvGrpSpPr/>
            <p:nvPr/>
          </p:nvGrpSpPr>
          <p:grpSpPr>
            <a:xfrm>
              <a:off x="14413737" y="5540352"/>
              <a:ext cx="656934" cy="493750"/>
              <a:chOff x="12247799" y="3587117"/>
              <a:chExt cx="656934" cy="493750"/>
            </a:xfrm>
          </p:grpSpPr>
          <p:sp>
            <p:nvSpPr>
              <p:cNvPr id="252" name="Parallelogram 251">
                <a:extLst>
                  <a:ext uri="{FF2B5EF4-FFF2-40B4-BE49-F238E27FC236}">
                    <a16:creationId xmlns:a16="http://schemas.microsoft.com/office/drawing/2014/main" id="{0DAF5027-9870-4F8F-8B13-2AC04A0B25BC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Parallelogram 252">
                <a:extLst>
                  <a:ext uri="{FF2B5EF4-FFF2-40B4-BE49-F238E27FC236}">
                    <a16:creationId xmlns:a16="http://schemas.microsoft.com/office/drawing/2014/main" id="{93511FED-3389-4A31-A947-0D503722C01F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Parallelogram 253">
                <a:extLst>
                  <a:ext uri="{FF2B5EF4-FFF2-40B4-BE49-F238E27FC236}">
                    <a16:creationId xmlns:a16="http://schemas.microsoft.com/office/drawing/2014/main" id="{AF5D8DE3-9EE9-448E-AAA2-C672252B3385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F4317D6F-C222-4E1F-9F2E-519E3753601D}"/>
              </a:ext>
            </a:extLst>
          </p:cNvPr>
          <p:cNvGrpSpPr/>
          <p:nvPr/>
        </p:nvGrpSpPr>
        <p:grpSpPr>
          <a:xfrm>
            <a:off x="10691513" y="4116657"/>
            <a:ext cx="2314561" cy="1333800"/>
            <a:chOff x="12756110" y="4700302"/>
            <a:chExt cx="2314561" cy="1333800"/>
          </a:xfrm>
        </p:grpSpPr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A8AABC33-A90D-4FFD-98B5-ED4BE38AEDCC}"/>
                </a:ext>
              </a:extLst>
            </p:cNvPr>
            <p:cNvGrpSpPr/>
            <p:nvPr/>
          </p:nvGrpSpPr>
          <p:grpSpPr>
            <a:xfrm>
              <a:off x="12756110" y="4700302"/>
              <a:ext cx="656934" cy="493750"/>
              <a:chOff x="12247799" y="3587117"/>
              <a:chExt cx="656934" cy="493750"/>
            </a:xfrm>
          </p:grpSpPr>
          <p:sp>
            <p:nvSpPr>
              <p:cNvPr id="299" name="Parallelogram 298">
                <a:extLst>
                  <a:ext uri="{FF2B5EF4-FFF2-40B4-BE49-F238E27FC236}">
                    <a16:creationId xmlns:a16="http://schemas.microsoft.com/office/drawing/2014/main" id="{BC0C190A-4F01-48AF-96FD-9DB26468A16F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Parallelogram 299">
                <a:extLst>
                  <a:ext uri="{FF2B5EF4-FFF2-40B4-BE49-F238E27FC236}">
                    <a16:creationId xmlns:a16="http://schemas.microsoft.com/office/drawing/2014/main" id="{055F39AB-984D-4E54-BC59-F4C7596E95A9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Parallelogram 300">
                <a:extLst>
                  <a:ext uri="{FF2B5EF4-FFF2-40B4-BE49-F238E27FC236}">
                    <a16:creationId xmlns:a16="http://schemas.microsoft.com/office/drawing/2014/main" id="{15C3ADB4-76C1-4D33-8AAB-F872413532BE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107F3DF1-0AB2-4706-A1D6-35728DB97406}"/>
                </a:ext>
              </a:extLst>
            </p:cNvPr>
            <p:cNvGrpSpPr/>
            <p:nvPr/>
          </p:nvGrpSpPr>
          <p:grpSpPr>
            <a:xfrm>
              <a:off x="13026340" y="4834211"/>
              <a:ext cx="656934" cy="493750"/>
              <a:chOff x="12247799" y="3587117"/>
              <a:chExt cx="656934" cy="493750"/>
            </a:xfrm>
          </p:grpSpPr>
          <p:sp>
            <p:nvSpPr>
              <p:cNvPr id="296" name="Parallelogram 295">
                <a:extLst>
                  <a:ext uri="{FF2B5EF4-FFF2-40B4-BE49-F238E27FC236}">
                    <a16:creationId xmlns:a16="http://schemas.microsoft.com/office/drawing/2014/main" id="{9ACEAE2D-8647-44ED-9B4D-A8DF4785A803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Parallelogram 296">
                <a:extLst>
                  <a:ext uri="{FF2B5EF4-FFF2-40B4-BE49-F238E27FC236}">
                    <a16:creationId xmlns:a16="http://schemas.microsoft.com/office/drawing/2014/main" id="{ABB69958-1289-4DFD-8B75-5B8B053BCA75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Parallelogram 297">
                <a:extLst>
                  <a:ext uri="{FF2B5EF4-FFF2-40B4-BE49-F238E27FC236}">
                    <a16:creationId xmlns:a16="http://schemas.microsoft.com/office/drawing/2014/main" id="{120CB0EC-E59F-4534-9F98-1343726D7C6E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4B396E58-7CF7-44AB-80DF-7D0E11711D97}"/>
                </a:ext>
              </a:extLst>
            </p:cNvPr>
            <p:cNvGrpSpPr/>
            <p:nvPr/>
          </p:nvGrpSpPr>
          <p:grpSpPr>
            <a:xfrm>
              <a:off x="13305834" y="4965020"/>
              <a:ext cx="656934" cy="493750"/>
              <a:chOff x="12247799" y="3587117"/>
              <a:chExt cx="656934" cy="493750"/>
            </a:xfrm>
          </p:grpSpPr>
          <p:sp>
            <p:nvSpPr>
              <p:cNvPr id="293" name="Parallelogram 292">
                <a:extLst>
                  <a:ext uri="{FF2B5EF4-FFF2-40B4-BE49-F238E27FC236}">
                    <a16:creationId xmlns:a16="http://schemas.microsoft.com/office/drawing/2014/main" id="{210C6C3B-185C-4D82-B8C4-3BD470A31DFD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Parallelogram 293">
                <a:extLst>
                  <a:ext uri="{FF2B5EF4-FFF2-40B4-BE49-F238E27FC236}">
                    <a16:creationId xmlns:a16="http://schemas.microsoft.com/office/drawing/2014/main" id="{20F89527-FA4D-49EB-86A3-F5A29902116F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Parallelogram 294">
                <a:extLst>
                  <a:ext uri="{FF2B5EF4-FFF2-40B4-BE49-F238E27FC236}">
                    <a16:creationId xmlns:a16="http://schemas.microsoft.com/office/drawing/2014/main" id="{C69CB119-2676-48E7-BEA8-345FF2AB6D45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C1F656C8-0644-4F23-9C4B-CB629FA4D39C}"/>
                </a:ext>
              </a:extLst>
            </p:cNvPr>
            <p:cNvGrpSpPr/>
            <p:nvPr/>
          </p:nvGrpSpPr>
          <p:grpSpPr>
            <a:xfrm>
              <a:off x="13579303" y="5106758"/>
              <a:ext cx="656934" cy="493750"/>
              <a:chOff x="12247799" y="3587117"/>
              <a:chExt cx="656934" cy="493750"/>
            </a:xfrm>
          </p:grpSpPr>
          <p:sp>
            <p:nvSpPr>
              <p:cNvPr id="290" name="Parallelogram 289">
                <a:extLst>
                  <a:ext uri="{FF2B5EF4-FFF2-40B4-BE49-F238E27FC236}">
                    <a16:creationId xmlns:a16="http://schemas.microsoft.com/office/drawing/2014/main" id="{25D0F17C-6A20-4431-9B96-8DEE415302CD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Parallelogram 290">
                <a:extLst>
                  <a:ext uri="{FF2B5EF4-FFF2-40B4-BE49-F238E27FC236}">
                    <a16:creationId xmlns:a16="http://schemas.microsoft.com/office/drawing/2014/main" id="{1844C5A1-D382-4045-BDD4-731A7AB90137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Parallelogram 291">
                <a:extLst>
                  <a:ext uri="{FF2B5EF4-FFF2-40B4-BE49-F238E27FC236}">
                    <a16:creationId xmlns:a16="http://schemas.microsoft.com/office/drawing/2014/main" id="{0184BA71-95A2-4B43-A0E6-DE7C99F5D836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749BDDB4-0B60-429A-A9EE-239A660F1029}"/>
                </a:ext>
              </a:extLst>
            </p:cNvPr>
            <p:cNvGrpSpPr/>
            <p:nvPr/>
          </p:nvGrpSpPr>
          <p:grpSpPr>
            <a:xfrm>
              <a:off x="13867284" y="5239575"/>
              <a:ext cx="656934" cy="493750"/>
              <a:chOff x="12247799" y="3587117"/>
              <a:chExt cx="656934" cy="493750"/>
            </a:xfrm>
          </p:grpSpPr>
          <p:sp>
            <p:nvSpPr>
              <p:cNvPr id="287" name="Parallelogram 286">
                <a:extLst>
                  <a:ext uri="{FF2B5EF4-FFF2-40B4-BE49-F238E27FC236}">
                    <a16:creationId xmlns:a16="http://schemas.microsoft.com/office/drawing/2014/main" id="{1B05FD1D-0BB1-4538-A188-B59619ABAD4E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Parallelogram 287">
                <a:extLst>
                  <a:ext uri="{FF2B5EF4-FFF2-40B4-BE49-F238E27FC236}">
                    <a16:creationId xmlns:a16="http://schemas.microsoft.com/office/drawing/2014/main" id="{D1145CB8-0635-415E-8AF2-9A5817CF05C3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Parallelogram 288">
                <a:extLst>
                  <a:ext uri="{FF2B5EF4-FFF2-40B4-BE49-F238E27FC236}">
                    <a16:creationId xmlns:a16="http://schemas.microsoft.com/office/drawing/2014/main" id="{7712F8DF-37FF-4C2F-97DE-9B844E8F3899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948A80C-9C01-41F5-A367-FFBE6C780BE9}"/>
                </a:ext>
              </a:extLst>
            </p:cNvPr>
            <p:cNvGrpSpPr/>
            <p:nvPr/>
          </p:nvGrpSpPr>
          <p:grpSpPr>
            <a:xfrm>
              <a:off x="14145311" y="5400203"/>
              <a:ext cx="656934" cy="493750"/>
              <a:chOff x="12247799" y="3587117"/>
              <a:chExt cx="656934" cy="493750"/>
            </a:xfrm>
          </p:grpSpPr>
          <p:sp>
            <p:nvSpPr>
              <p:cNvPr id="284" name="Parallelogram 283">
                <a:extLst>
                  <a:ext uri="{FF2B5EF4-FFF2-40B4-BE49-F238E27FC236}">
                    <a16:creationId xmlns:a16="http://schemas.microsoft.com/office/drawing/2014/main" id="{7CCEB4FE-50BA-40C8-9F51-B61E4AD35339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Parallelogram 284">
                <a:extLst>
                  <a:ext uri="{FF2B5EF4-FFF2-40B4-BE49-F238E27FC236}">
                    <a16:creationId xmlns:a16="http://schemas.microsoft.com/office/drawing/2014/main" id="{83A14AC2-8C98-4303-8733-EA4955D4D2C8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Parallelogram 285">
                <a:extLst>
                  <a:ext uri="{FF2B5EF4-FFF2-40B4-BE49-F238E27FC236}">
                    <a16:creationId xmlns:a16="http://schemas.microsoft.com/office/drawing/2014/main" id="{E0E40216-97AE-4DAC-84B1-70F188B3462F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24D15209-F9F5-46EC-A0A5-0502C91F78B7}"/>
                </a:ext>
              </a:extLst>
            </p:cNvPr>
            <p:cNvGrpSpPr/>
            <p:nvPr/>
          </p:nvGrpSpPr>
          <p:grpSpPr>
            <a:xfrm>
              <a:off x="14413737" y="5540352"/>
              <a:ext cx="656934" cy="493750"/>
              <a:chOff x="12247799" y="3587117"/>
              <a:chExt cx="656934" cy="493750"/>
            </a:xfrm>
          </p:grpSpPr>
          <p:sp>
            <p:nvSpPr>
              <p:cNvPr id="281" name="Parallelogram 280">
                <a:extLst>
                  <a:ext uri="{FF2B5EF4-FFF2-40B4-BE49-F238E27FC236}">
                    <a16:creationId xmlns:a16="http://schemas.microsoft.com/office/drawing/2014/main" id="{D99AE1E7-E943-45B8-855B-4FA294D86435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Parallelogram 281">
                <a:extLst>
                  <a:ext uri="{FF2B5EF4-FFF2-40B4-BE49-F238E27FC236}">
                    <a16:creationId xmlns:a16="http://schemas.microsoft.com/office/drawing/2014/main" id="{B9F7269F-6C8E-4DB0-BF23-D62DD6405709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Parallelogram 282">
                <a:extLst>
                  <a:ext uri="{FF2B5EF4-FFF2-40B4-BE49-F238E27FC236}">
                    <a16:creationId xmlns:a16="http://schemas.microsoft.com/office/drawing/2014/main" id="{096E3949-3240-41F3-B49C-9D0CFDA3F9E1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BDE7BCEC-65D8-463C-9BA1-7302A7AA1A1D}"/>
              </a:ext>
            </a:extLst>
          </p:cNvPr>
          <p:cNvCxnSpPr>
            <a:cxnSpLocks/>
          </p:cNvCxnSpPr>
          <p:nvPr/>
        </p:nvCxnSpPr>
        <p:spPr>
          <a:xfrm flipH="1">
            <a:off x="13192154" y="4932063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>
            <a:extLst>
              <a:ext uri="{FF2B5EF4-FFF2-40B4-BE49-F238E27FC236}">
                <a16:creationId xmlns:a16="http://schemas.microsoft.com/office/drawing/2014/main" id="{82CFDA55-4C00-4790-89DD-63C43E29756C}"/>
              </a:ext>
            </a:extLst>
          </p:cNvPr>
          <p:cNvCxnSpPr>
            <a:cxnSpLocks/>
          </p:cNvCxnSpPr>
          <p:nvPr/>
        </p:nvCxnSpPr>
        <p:spPr>
          <a:xfrm flipH="1">
            <a:off x="10366021" y="4890498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E581E4E3-C488-4A89-B5C0-CC86A68EEF2D}"/>
              </a:ext>
            </a:extLst>
          </p:cNvPr>
          <p:cNvGrpSpPr>
            <a:grpSpLocks noChangeAspect="1"/>
          </p:cNvGrpSpPr>
          <p:nvPr/>
        </p:nvGrpSpPr>
        <p:grpSpPr>
          <a:xfrm>
            <a:off x="5646239" y="4327169"/>
            <a:ext cx="1493992" cy="914400"/>
            <a:chOff x="5028996" y="1091517"/>
            <a:chExt cx="3010170" cy="1886503"/>
          </a:xfrm>
        </p:grpSpPr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62A3573F-F176-440B-AB53-5FB899215605}"/>
                </a:ext>
              </a:extLst>
            </p:cNvPr>
            <p:cNvGrpSpPr/>
            <p:nvPr/>
          </p:nvGrpSpPr>
          <p:grpSpPr>
            <a:xfrm>
              <a:off x="5028996" y="1091517"/>
              <a:ext cx="1420375" cy="1087817"/>
              <a:chOff x="5900669" y="1300041"/>
              <a:chExt cx="1559497" cy="1210611"/>
            </a:xfrm>
          </p:grpSpPr>
          <p:sp>
            <p:nvSpPr>
              <p:cNvPr id="316" name="Parallelogram 315">
                <a:extLst>
                  <a:ext uri="{FF2B5EF4-FFF2-40B4-BE49-F238E27FC236}">
                    <a16:creationId xmlns:a16="http://schemas.microsoft.com/office/drawing/2014/main" id="{0EB79879-EED7-4FA4-B5CC-79110392BCFD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Parallelogram 316">
                <a:extLst>
                  <a:ext uri="{FF2B5EF4-FFF2-40B4-BE49-F238E27FC236}">
                    <a16:creationId xmlns:a16="http://schemas.microsoft.com/office/drawing/2014/main" id="{B8612A72-4DF3-43AF-B3C3-90ABB478CA7D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Parallelogram 317">
                <a:extLst>
                  <a:ext uri="{FF2B5EF4-FFF2-40B4-BE49-F238E27FC236}">
                    <a16:creationId xmlns:a16="http://schemas.microsoft.com/office/drawing/2014/main" id="{64E0584C-0F2D-4463-B9DD-A92AFC25AB7C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6435A430-4939-42C9-8E1A-71B1DA91FCE0}"/>
                </a:ext>
              </a:extLst>
            </p:cNvPr>
            <p:cNvGrpSpPr/>
            <p:nvPr/>
          </p:nvGrpSpPr>
          <p:grpSpPr>
            <a:xfrm>
              <a:off x="5774462" y="1451075"/>
              <a:ext cx="1420375" cy="1087817"/>
              <a:chOff x="5900669" y="1300041"/>
              <a:chExt cx="1559497" cy="1210611"/>
            </a:xfrm>
          </p:grpSpPr>
          <p:sp>
            <p:nvSpPr>
              <p:cNvPr id="313" name="Parallelogram 312">
                <a:extLst>
                  <a:ext uri="{FF2B5EF4-FFF2-40B4-BE49-F238E27FC236}">
                    <a16:creationId xmlns:a16="http://schemas.microsoft.com/office/drawing/2014/main" id="{401C29E4-6C46-42E3-9183-F169FC37F687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Parallelogram 313">
                <a:extLst>
                  <a:ext uri="{FF2B5EF4-FFF2-40B4-BE49-F238E27FC236}">
                    <a16:creationId xmlns:a16="http://schemas.microsoft.com/office/drawing/2014/main" id="{A3134F72-3EA3-4735-83E6-F98C563E012E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Parallelogram 314">
                <a:extLst>
                  <a:ext uri="{FF2B5EF4-FFF2-40B4-BE49-F238E27FC236}">
                    <a16:creationId xmlns:a16="http://schemas.microsoft.com/office/drawing/2014/main" id="{4C18F454-38FF-454A-954E-4EB21694A5D1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7AE66608-749C-4BF0-9B08-6D3917CE5CEF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310" name="Parallelogram 309">
                <a:extLst>
                  <a:ext uri="{FF2B5EF4-FFF2-40B4-BE49-F238E27FC236}">
                    <a16:creationId xmlns:a16="http://schemas.microsoft.com/office/drawing/2014/main" id="{97018CEB-BEA1-45E1-B6E1-50D3594422D2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Parallelogram 310">
                <a:extLst>
                  <a:ext uri="{FF2B5EF4-FFF2-40B4-BE49-F238E27FC236}">
                    <a16:creationId xmlns:a16="http://schemas.microsoft.com/office/drawing/2014/main" id="{B05E0C62-560B-49DE-A82C-368664A82514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Parallelogram 311">
                <a:extLst>
                  <a:ext uri="{FF2B5EF4-FFF2-40B4-BE49-F238E27FC236}">
                    <a16:creationId xmlns:a16="http://schemas.microsoft.com/office/drawing/2014/main" id="{489520EF-FE6F-4D28-BCDD-BC4A9E541461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8BFE30D3-37EF-4116-B67E-C1187AB416E4}"/>
              </a:ext>
            </a:extLst>
          </p:cNvPr>
          <p:cNvGrpSpPr>
            <a:grpSpLocks noChangeAspect="1"/>
          </p:cNvGrpSpPr>
          <p:nvPr/>
        </p:nvGrpSpPr>
        <p:grpSpPr>
          <a:xfrm>
            <a:off x="3300200" y="4304126"/>
            <a:ext cx="1493992" cy="914400"/>
            <a:chOff x="5028996" y="1091517"/>
            <a:chExt cx="3010170" cy="1886503"/>
          </a:xfrm>
        </p:grpSpPr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9EC21E3C-FB56-4A91-ACF5-8DF0301C1970}"/>
                </a:ext>
              </a:extLst>
            </p:cNvPr>
            <p:cNvGrpSpPr/>
            <p:nvPr/>
          </p:nvGrpSpPr>
          <p:grpSpPr>
            <a:xfrm>
              <a:off x="5028996" y="1091517"/>
              <a:ext cx="1420375" cy="1087817"/>
              <a:chOff x="5900669" y="1300041"/>
              <a:chExt cx="1559497" cy="1210611"/>
            </a:xfrm>
          </p:grpSpPr>
          <p:sp>
            <p:nvSpPr>
              <p:cNvPr id="329" name="Parallelogram 328">
                <a:extLst>
                  <a:ext uri="{FF2B5EF4-FFF2-40B4-BE49-F238E27FC236}">
                    <a16:creationId xmlns:a16="http://schemas.microsoft.com/office/drawing/2014/main" id="{C1568B05-34F9-4744-9F33-5239546570A8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Parallelogram 329">
                <a:extLst>
                  <a:ext uri="{FF2B5EF4-FFF2-40B4-BE49-F238E27FC236}">
                    <a16:creationId xmlns:a16="http://schemas.microsoft.com/office/drawing/2014/main" id="{14843913-FEB6-4B35-993E-8A8D3B197E06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Parallelogram 330">
                <a:extLst>
                  <a:ext uri="{FF2B5EF4-FFF2-40B4-BE49-F238E27FC236}">
                    <a16:creationId xmlns:a16="http://schemas.microsoft.com/office/drawing/2014/main" id="{18DC22C2-36ED-45DC-9908-498AB60FF6D1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9EE81D24-774A-4799-B6E4-1B3FFE14C54C}"/>
                </a:ext>
              </a:extLst>
            </p:cNvPr>
            <p:cNvGrpSpPr/>
            <p:nvPr/>
          </p:nvGrpSpPr>
          <p:grpSpPr>
            <a:xfrm>
              <a:off x="5774462" y="1451075"/>
              <a:ext cx="1420375" cy="1087817"/>
              <a:chOff x="5900669" y="1300041"/>
              <a:chExt cx="1559497" cy="1210611"/>
            </a:xfrm>
          </p:grpSpPr>
          <p:sp>
            <p:nvSpPr>
              <p:cNvPr id="326" name="Parallelogram 325">
                <a:extLst>
                  <a:ext uri="{FF2B5EF4-FFF2-40B4-BE49-F238E27FC236}">
                    <a16:creationId xmlns:a16="http://schemas.microsoft.com/office/drawing/2014/main" id="{F35AEBA7-37FB-43BF-9B3F-E6E39C757E33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Parallelogram 326">
                <a:extLst>
                  <a:ext uri="{FF2B5EF4-FFF2-40B4-BE49-F238E27FC236}">
                    <a16:creationId xmlns:a16="http://schemas.microsoft.com/office/drawing/2014/main" id="{C053282C-CEFC-4A5C-89B1-A681586CE046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Parallelogram 327">
                <a:extLst>
                  <a:ext uri="{FF2B5EF4-FFF2-40B4-BE49-F238E27FC236}">
                    <a16:creationId xmlns:a16="http://schemas.microsoft.com/office/drawing/2014/main" id="{658F02B9-7A08-414A-8B33-F51978427C56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80CCD1FC-107C-42E7-AC90-CB3B284D5971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323" name="Parallelogram 322">
                <a:extLst>
                  <a:ext uri="{FF2B5EF4-FFF2-40B4-BE49-F238E27FC236}">
                    <a16:creationId xmlns:a16="http://schemas.microsoft.com/office/drawing/2014/main" id="{5DA9CCDA-155A-42EB-AA57-4B101900C0BE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Parallelogram 323">
                <a:extLst>
                  <a:ext uri="{FF2B5EF4-FFF2-40B4-BE49-F238E27FC236}">
                    <a16:creationId xmlns:a16="http://schemas.microsoft.com/office/drawing/2014/main" id="{D552560E-2C06-489A-BAA4-4BF6C33558DA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Parallelogram 324">
                <a:extLst>
                  <a:ext uri="{FF2B5EF4-FFF2-40B4-BE49-F238E27FC236}">
                    <a16:creationId xmlns:a16="http://schemas.microsoft.com/office/drawing/2014/main" id="{8CDE953E-43FD-4071-9BF0-A3FDF9ED7333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id="{5CCC9CE0-ADBD-4D17-A824-92A9DBC16C97}"/>
              </a:ext>
            </a:extLst>
          </p:cNvPr>
          <p:cNvCxnSpPr>
            <a:cxnSpLocks/>
          </p:cNvCxnSpPr>
          <p:nvPr/>
        </p:nvCxnSpPr>
        <p:spPr>
          <a:xfrm flipH="1">
            <a:off x="7353054" y="4954264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>
            <a:extLst>
              <a:ext uri="{FF2B5EF4-FFF2-40B4-BE49-F238E27FC236}">
                <a16:creationId xmlns:a16="http://schemas.microsoft.com/office/drawing/2014/main" id="{EDD76107-8497-4D3E-8FDC-1CF160AA5DC3}"/>
              </a:ext>
            </a:extLst>
          </p:cNvPr>
          <p:cNvCxnSpPr>
            <a:cxnSpLocks/>
          </p:cNvCxnSpPr>
          <p:nvPr/>
        </p:nvCxnSpPr>
        <p:spPr>
          <a:xfrm flipH="1">
            <a:off x="4996429" y="4966622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Arrow Connector 333">
            <a:extLst>
              <a:ext uri="{FF2B5EF4-FFF2-40B4-BE49-F238E27FC236}">
                <a16:creationId xmlns:a16="http://schemas.microsoft.com/office/drawing/2014/main" id="{CA740A7E-9846-4CAB-B56A-E342228D0A35}"/>
              </a:ext>
            </a:extLst>
          </p:cNvPr>
          <p:cNvCxnSpPr>
            <a:cxnSpLocks/>
          </p:cNvCxnSpPr>
          <p:nvPr/>
        </p:nvCxnSpPr>
        <p:spPr>
          <a:xfrm>
            <a:off x="1714424" y="5637450"/>
            <a:ext cx="0" cy="42062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453C3070-7943-4E21-85B9-F0734E69D7F8}"/>
              </a:ext>
            </a:extLst>
          </p:cNvPr>
          <p:cNvGrpSpPr>
            <a:grpSpLocks noChangeAspect="1"/>
          </p:cNvGrpSpPr>
          <p:nvPr/>
        </p:nvGrpSpPr>
        <p:grpSpPr>
          <a:xfrm>
            <a:off x="889367" y="4340860"/>
            <a:ext cx="1493992" cy="914400"/>
            <a:chOff x="5028996" y="1091517"/>
            <a:chExt cx="3010170" cy="1886503"/>
          </a:xfrm>
        </p:grpSpPr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518081C7-428C-42DD-A217-F288FCE9F24A}"/>
                </a:ext>
              </a:extLst>
            </p:cNvPr>
            <p:cNvGrpSpPr/>
            <p:nvPr/>
          </p:nvGrpSpPr>
          <p:grpSpPr>
            <a:xfrm>
              <a:off x="5028996" y="1091517"/>
              <a:ext cx="1420375" cy="1087817"/>
              <a:chOff x="5900669" y="1300041"/>
              <a:chExt cx="1559497" cy="1210611"/>
            </a:xfrm>
          </p:grpSpPr>
          <p:sp>
            <p:nvSpPr>
              <p:cNvPr id="345" name="Parallelogram 344">
                <a:extLst>
                  <a:ext uri="{FF2B5EF4-FFF2-40B4-BE49-F238E27FC236}">
                    <a16:creationId xmlns:a16="http://schemas.microsoft.com/office/drawing/2014/main" id="{81E7E86F-6B41-477E-A6E9-35466ADCFD11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Parallelogram 345">
                <a:extLst>
                  <a:ext uri="{FF2B5EF4-FFF2-40B4-BE49-F238E27FC236}">
                    <a16:creationId xmlns:a16="http://schemas.microsoft.com/office/drawing/2014/main" id="{3FB7471F-02E4-4EED-9D3C-2591DEA9028E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Parallelogram 346">
                <a:extLst>
                  <a:ext uri="{FF2B5EF4-FFF2-40B4-BE49-F238E27FC236}">
                    <a16:creationId xmlns:a16="http://schemas.microsoft.com/office/drawing/2014/main" id="{36668890-FF46-47D2-A849-09A13F693B05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F38C4E83-53F4-4FB6-985B-71C955F286B2}"/>
                </a:ext>
              </a:extLst>
            </p:cNvPr>
            <p:cNvGrpSpPr/>
            <p:nvPr/>
          </p:nvGrpSpPr>
          <p:grpSpPr>
            <a:xfrm>
              <a:off x="5774462" y="1451075"/>
              <a:ext cx="1420375" cy="1087817"/>
              <a:chOff x="5900669" y="1300041"/>
              <a:chExt cx="1559497" cy="1210611"/>
            </a:xfrm>
          </p:grpSpPr>
          <p:sp>
            <p:nvSpPr>
              <p:cNvPr id="342" name="Parallelogram 341">
                <a:extLst>
                  <a:ext uri="{FF2B5EF4-FFF2-40B4-BE49-F238E27FC236}">
                    <a16:creationId xmlns:a16="http://schemas.microsoft.com/office/drawing/2014/main" id="{9914208E-DBBC-49FC-930A-45C37E16FB01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Parallelogram 342">
                <a:extLst>
                  <a:ext uri="{FF2B5EF4-FFF2-40B4-BE49-F238E27FC236}">
                    <a16:creationId xmlns:a16="http://schemas.microsoft.com/office/drawing/2014/main" id="{78A0BA8D-2C10-4ECA-B85B-6DB14D20D01E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Parallelogram 343">
                <a:extLst>
                  <a:ext uri="{FF2B5EF4-FFF2-40B4-BE49-F238E27FC236}">
                    <a16:creationId xmlns:a16="http://schemas.microsoft.com/office/drawing/2014/main" id="{1C1530D0-E12C-4A9F-A2E6-5410F0F32B0B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69100C70-1F74-4863-A9A6-D2BE960B0C49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339" name="Parallelogram 338">
                <a:extLst>
                  <a:ext uri="{FF2B5EF4-FFF2-40B4-BE49-F238E27FC236}">
                    <a16:creationId xmlns:a16="http://schemas.microsoft.com/office/drawing/2014/main" id="{AD258554-A9FC-47A5-B797-AC5D882D4424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arallelogram 339">
                <a:extLst>
                  <a:ext uri="{FF2B5EF4-FFF2-40B4-BE49-F238E27FC236}">
                    <a16:creationId xmlns:a16="http://schemas.microsoft.com/office/drawing/2014/main" id="{29134960-0BB2-4B9E-B7D7-EDB753171150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Parallelogram 340">
                <a:extLst>
                  <a:ext uri="{FF2B5EF4-FFF2-40B4-BE49-F238E27FC236}">
                    <a16:creationId xmlns:a16="http://schemas.microsoft.com/office/drawing/2014/main" id="{09317D4C-7A1B-4829-B522-0857E14EFE7B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9" name="Flowchart: Data 348">
            <a:extLst>
              <a:ext uri="{FF2B5EF4-FFF2-40B4-BE49-F238E27FC236}">
                <a16:creationId xmlns:a16="http://schemas.microsoft.com/office/drawing/2014/main" id="{6D04ACB2-FD5B-4608-86CF-3CF580A2669F}"/>
              </a:ext>
            </a:extLst>
          </p:cNvPr>
          <p:cNvSpPr>
            <a:spLocks noChangeAspect="1"/>
          </p:cNvSpPr>
          <p:nvPr/>
        </p:nvSpPr>
        <p:spPr>
          <a:xfrm rot="13234112">
            <a:off x="2975104" y="7508111"/>
            <a:ext cx="2354412" cy="365760"/>
          </a:xfrm>
          <a:prstGeom prst="flowChartInputOutpu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Flowchart: Data 349">
            <a:extLst>
              <a:ext uri="{FF2B5EF4-FFF2-40B4-BE49-F238E27FC236}">
                <a16:creationId xmlns:a16="http://schemas.microsoft.com/office/drawing/2014/main" id="{6755D630-7825-4B49-9741-9D606BA007F7}"/>
              </a:ext>
            </a:extLst>
          </p:cNvPr>
          <p:cNvSpPr>
            <a:spLocks noChangeAspect="1"/>
          </p:cNvSpPr>
          <p:nvPr/>
        </p:nvSpPr>
        <p:spPr>
          <a:xfrm rot="13234112">
            <a:off x="681444" y="7545729"/>
            <a:ext cx="3141700" cy="502920"/>
          </a:xfrm>
          <a:prstGeom prst="flowChartInputOutpu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Flowchart: Data 350">
            <a:extLst>
              <a:ext uri="{FF2B5EF4-FFF2-40B4-BE49-F238E27FC236}">
                <a16:creationId xmlns:a16="http://schemas.microsoft.com/office/drawing/2014/main" id="{A2307575-BCB4-4A8C-9EA8-39417E8C4C1C}"/>
              </a:ext>
            </a:extLst>
          </p:cNvPr>
          <p:cNvSpPr>
            <a:spLocks noChangeAspect="1"/>
          </p:cNvSpPr>
          <p:nvPr/>
        </p:nvSpPr>
        <p:spPr>
          <a:xfrm rot="13234112">
            <a:off x="5280910" y="7500296"/>
            <a:ext cx="1715115" cy="274320"/>
          </a:xfrm>
          <a:prstGeom prst="flowChartInputOutpu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2" name="Straight Arrow Connector 351">
            <a:extLst>
              <a:ext uri="{FF2B5EF4-FFF2-40B4-BE49-F238E27FC236}">
                <a16:creationId xmlns:a16="http://schemas.microsoft.com/office/drawing/2014/main" id="{BD365EE5-CB53-49DA-8F67-25FA6D85A013}"/>
              </a:ext>
            </a:extLst>
          </p:cNvPr>
          <p:cNvCxnSpPr/>
          <p:nvPr/>
        </p:nvCxnSpPr>
        <p:spPr>
          <a:xfrm>
            <a:off x="2997954" y="7697542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>
            <a:extLst>
              <a:ext uri="{FF2B5EF4-FFF2-40B4-BE49-F238E27FC236}">
                <a16:creationId xmlns:a16="http://schemas.microsoft.com/office/drawing/2014/main" id="{191DE84D-F9F5-40A4-9728-3A7FBFB7D43C}"/>
              </a:ext>
            </a:extLst>
          </p:cNvPr>
          <p:cNvCxnSpPr/>
          <p:nvPr/>
        </p:nvCxnSpPr>
        <p:spPr>
          <a:xfrm>
            <a:off x="4876977" y="7636485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>
            <a:extLst>
              <a:ext uri="{FF2B5EF4-FFF2-40B4-BE49-F238E27FC236}">
                <a16:creationId xmlns:a16="http://schemas.microsoft.com/office/drawing/2014/main" id="{40C358FF-0C05-4016-8209-857410CA8C20}"/>
              </a:ext>
            </a:extLst>
          </p:cNvPr>
          <p:cNvSpPr txBox="1"/>
          <p:nvPr/>
        </p:nvSpPr>
        <p:spPr>
          <a:xfrm>
            <a:off x="2412899" y="180989"/>
            <a:ext cx="1982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Input Batch</a:t>
            </a:r>
          </a:p>
          <a:p>
            <a:pPr algn="ctr"/>
            <a:r>
              <a:rPr lang="en-US" b="1" dirty="0"/>
              <a:t>1500@100*100*3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F16D1D86-7E09-4DDB-A7FA-1C7F42C42BA8}"/>
              </a:ext>
            </a:extLst>
          </p:cNvPr>
          <p:cNvSpPr txBox="1"/>
          <p:nvPr/>
        </p:nvSpPr>
        <p:spPr>
          <a:xfrm>
            <a:off x="4752298" y="180152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1500@49*49*32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69CC429F-5A63-4284-9957-F1E92AD52CF8}"/>
              </a:ext>
            </a:extLst>
          </p:cNvPr>
          <p:cNvSpPr txBox="1"/>
          <p:nvPr/>
        </p:nvSpPr>
        <p:spPr>
          <a:xfrm>
            <a:off x="6810238" y="180539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2D-Maxpooling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1500@24*24*32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45D9CA64-7F6E-420C-A01B-A89A0E5384D2}"/>
              </a:ext>
            </a:extLst>
          </p:cNvPr>
          <p:cNvSpPr txBox="1"/>
          <p:nvPr/>
        </p:nvSpPr>
        <p:spPr>
          <a:xfrm>
            <a:off x="8873857" y="178644"/>
            <a:ext cx="214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1500@24*24*32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288EE104-9EF8-4133-BE4B-690210EE33F8}"/>
              </a:ext>
            </a:extLst>
          </p:cNvPr>
          <p:cNvSpPr txBox="1"/>
          <p:nvPr/>
        </p:nvSpPr>
        <p:spPr>
          <a:xfrm>
            <a:off x="11263461" y="178725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1500@22*22*64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049F365D-C662-40A6-A2F8-DBD5766BF264}"/>
              </a:ext>
            </a:extLst>
          </p:cNvPr>
          <p:cNvSpPr txBox="1"/>
          <p:nvPr/>
        </p:nvSpPr>
        <p:spPr>
          <a:xfrm>
            <a:off x="13475613" y="180538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2D-Maxpooling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1500@11*11*64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60AB098D-C6E1-45B6-8B69-C7F9B8DB35E9}"/>
              </a:ext>
            </a:extLst>
          </p:cNvPr>
          <p:cNvSpPr txBox="1"/>
          <p:nvPr/>
        </p:nvSpPr>
        <p:spPr>
          <a:xfrm>
            <a:off x="15691344" y="165420"/>
            <a:ext cx="214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1500@11*11*64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F55DED92-AEF4-4055-8ECE-801149D3EF6A}"/>
              </a:ext>
            </a:extLst>
          </p:cNvPr>
          <p:cNvSpPr txBox="1"/>
          <p:nvPr/>
        </p:nvSpPr>
        <p:spPr>
          <a:xfrm>
            <a:off x="15893837" y="3257940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1500@9*9*64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86804B8A-7286-4E75-849B-FD5BC6BF9F66}"/>
              </a:ext>
            </a:extLst>
          </p:cNvPr>
          <p:cNvSpPr txBox="1"/>
          <p:nvPr/>
        </p:nvSpPr>
        <p:spPr>
          <a:xfrm>
            <a:off x="10445660" y="3313445"/>
            <a:ext cx="217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2D-Maxpooling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1500@7*7*96</a:t>
            </a:r>
          </a:p>
        </p:txBody>
      </p:sp>
      <p:cxnSp>
        <p:nvCxnSpPr>
          <p:cNvPr id="365" name="Straight Arrow Connector 364">
            <a:extLst>
              <a:ext uri="{FF2B5EF4-FFF2-40B4-BE49-F238E27FC236}">
                <a16:creationId xmlns:a16="http://schemas.microsoft.com/office/drawing/2014/main" id="{31A37532-062D-471B-8641-8CDADC0FFB1A}"/>
              </a:ext>
            </a:extLst>
          </p:cNvPr>
          <p:cNvCxnSpPr>
            <a:cxnSpLocks/>
          </p:cNvCxnSpPr>
          <p:nvPr/>
        </p:nvCxnSpPr>
        <p:spPr>
          <a:xfrm flipH="1">
            <a:off x="2683787" y="4950631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TextBox 365">
            <a:extLst>
              <a:ext uri="{FF2B5EF4-FFF2-40B4-BE49-F238E27FC236}">
                <a16:creationId xmlns:a16="http://schemas.microsoft.com/office/drawing/2014/main" id="{8B1FEF4F-BA17-4E76-BAC5-2F7C6964C2A1}"/>
              </a:ext>
            </a:extLst>
          </p:cNvPr>
          <p:cNvSpPr txBox="1"/>
          <p:nvPr/>
        </p:nvSpPr>
        <p:spPr>
          <a:xfrm>
            <a:off x="13192148" y="3299236"/>
            <a:ext cx="217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1500@9*9*64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D71FF79A-CAD0-4354-8497-B21E654E80F0}"/>
              </a:ext>
            </a:extLst>
          </p:cNvPr>
          <p:cNvSpPr txBox="1"/>
          <p:nvPr/>
        </p:nvSpPr>
        <p:spPr>
          <a:xfrm>
            <a:off x="7686976" y="3256983"/>
            <a:ext cx="217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1500@7*7*96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97C7ADEB-EB26-4B65-9055-A201F5F6BE38}"/>
              </a:ext>
            </a:extLst>
          </p:cNvPr>
          <p:cNvSpPr txBox="1"/>
          <p:nvPr/>
        </p:nvSpPr>
        <p:spPr>
          <a:xfrm>
            <a:off x="5317913" y="3272340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1500@5*5*32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1609E57A-C0DE-4192-AD51-2A9477A3B7C3}"/>
              </a:ext>
            </a:extLst>
          </p:cNvPr>
          <p:cNvSpPr txBox="1"/>
          <p:nvPr/>
        </p:nvSpPr>
        <p:spPr>
          <a:xfrm>
            <a:off x="2951488" y="3269211"/>
            <a:ext cx="214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1500@5*5*32</a:t>
            </a: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342A6A7C-98F4-42D0-9F09-99EE4F7F3F9C}"/>
              </a:ext>
            </a:extLst>
          </p:cNvPr>
          <p:cNvSpPr/>
          <p:nvPr/>
        </p:nvSpPr>
        <p:spPr>
          <a:xfrm>
            <a:off x="698167" y="3278169"/>
            <a:ext cx="1558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Dropout</a:t>
            </a:r>
          </a:p>
          <a:p>
            <a:pPr algn="ctr"/>
            <a:r>
              <a:rPr lang="en-US" b="1" dirty="0"/>
              <a:t>1500@5*5*32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16801042-B6AB-480F-AD53-0FABA6D188F6}"/>
              </a:ext>
            </a:extLst>
          </p:cNvPr>
          <p:cNvSpPr txBox="1"/>
          <p:nvPr/>
        </p:nvSpPr>
        <p:spPr>
          <a:xfrm>
            <a:off x="911023" y="6138496"/>
            <a:ext cx="124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Flatten</a:t>
            </a:r>
          </a:p>
          <a:p>
            <a:pPr algn="ctr"/>
            <a:r>
              <a:rPr lang="en-US" b="1" dirty="0"/>
              <a:t>1500@800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374F5DEB-8401-4CDF-99D8-52F4749DD4E2}"/>
              </a:ext>
            </a:extLst>
          </p:cNvPr>
          <p:cNvSpPr txBox="1"/>
          <p:nvPr/>
        </p:nvSpPr>
        <p:spPr>
          <a:xfrm>
            <a:off x="2935809" y="6163170"/>
            <a:ext cx="124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Dense</a:t>
            </a:r>
          </a:p>
          <a:p>
            <a:pPr algn="ctr"/>
            <a:r>
              <a:rPr lang="en-US" b="1" dirty="0"/>
              <a:t>1500@128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BF40FAC0-D0E4-4F45-A35B-5E6EAF5014C0}"/>
              </a:ext>
            </a:extLst>
          </p:cNvPr>
          <p:cNvSpPr txBox="1"/>
          <p:nvPr/>
        </p:nvSpPr>
        <p:spPr>
          <a:xfrm>
            <a:off x="4956796" y="6218696"/>
            <a:ext cx="124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Dense</a:t>
            </a:r>
          </a:p>
          <a:p>
            <a:pPr algn="ctr"/>
            <a:r>
              <a:rPr lang="en-US" b="1" dirty="0"/>
              <a:t>1500@2</a:t>
            </a:r>
          </a:p>
        </p:txBody>
      </p:sp>
      <p:cxnSp>
        <p:nvCxnSpPr>
          <p:cNvPr id="387" name="Straight Arrow Connector 386">
            <a:extLst>
              <a:ext uri="{FF2B5EF4-FFF2-40B4-BE49-F238E27FC236}">
                <a16:creationId xmlns:a16="http://schemas.microsoft.com/office/drawing/2014/main" id="{7BCF1FEF-3862-4762-89A0-34ACCF9EC244}"/>
              </a:ext>
            </a:extLst>
          </p:cNvPr>
          <p:cNvCxnSpPr>
            <a:cxnSpLocks/>
          </p:cNvCxnSpPr>
          <p:nvPr/>
        </p:nvCxnSpPr>
        <p:spPr>
          <a:xfrm>
            <a:off x="7095214" y="7636485"/>
            <a:ext cx="1510098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Rectangle 388">
            <a:extLst>
              <a:ext uri="{FF2B5EF4-FFF2-40B4-BE49-F238E27FC236}">
                <a16:creationId xmlns:a16="http://schemas.microsoft.com/office/drawing/2014/main" id="{56AFB238-70DA-4B96-8993-9BC9E1505743}"/>
              </a:ext>
            </a:extLst>
          </p:cNvPr>
          <p:cNvSpPr/>
          <p:nvPr/>
        </p:nvSpPr>
        <p:spPr>
          <a:xfrm>
            <a:off x="8983925" y="7322091"/>
            <a:ext cx="1238695" cy="741616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Post Processor</a:t>
            </a:r>
          </a:p>
        </p:txBody>
      </p:sp>
      <p:cxnSp>
        <p:nvCxnSpPr>
          <p:cNvPr id="390" name="Straight Arrow Connector 389">
            <a:extLst>
              <a:ext uri="{FF2B5EF4-FFF2-40B4-BE49-F238E27FC236}">
                <a16:creationId xmlns:a16="http://schemas.microsoft.com/office/drawing/2014/main" id="{5F9FF656-1BC2-44D5-A730-1F027F5F8754}"/>
              </a:ext>
            </a:extLst>
          </p:cNvPr>
          <p:cNvCxnSpPr>
            <a:cxnSpLocks/>
          </p:cNvCxnSpPr>
          <p:nvPr/>
        </p:nvCxnSpPr>
        <p:spPr>
          <a:xfrm>
            <a:off x="10639583" y="7625261"/>
            <a:ext cx="1018476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555272F0-EA13-4CC4-982F-4CFC942A6DBD}"/>
              </a:ext>
            </a:extLst>
          </p:cNvPr>
          <p:cNvGrpSpPr/>
          <p:nvPr/>
        </p:nvGrpSpPr>
        <p:grpSpPr>
          <a:xfrm>
            <a:off x="12199113" y="6381113"/>
            <a:ext cx="1890911" cy="2061599"/>
            <a:chOff x="12199113" y="6381113"/>
            <a:chExt cx="1890911" cy="2061599"/>
          </a:xfrm>
        </p:grpSpPr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3E1A3F68-C869-495D-9F54-0407B408B209}"/>
                </a:ext>
              </a:extLst>
            </p:cNvPr>
            <p:cNvSpPr/>
            <p:nvPr/>
          </p:nvSpPr>
          <p:spPr>
            <a:xfrm>
              <a:off x="12199113" y="6416922"/>
              <a:ext cx="1890911" cy="2025790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1D248A5B-E1F7-4598-97D4-D3F646DB0987}"/>
                </a:ext>
              </a:extLst>
            </p:cNvPr>
            <p:cNvSpPr txBox="1"/>
            <p:nvPr/>
          </p:nvSpPr>
          <p:spPr>
            <a:xfrm>
              <a:off x="12748791" y="6381113"/>
              <a:ext cx="967875" cy="254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1E4BA987-13D2-426B-9338-502DD30566F3}"/>
                </a:ext>
              </a:extLst>
            </p:cNvPr>
            <p:cNvSpPr/>
            <p:nvPr/>
          </p:nvSpPr>
          <p:spPr>
            <a:xfrm>
              <a:off x="12241341" y="6750375"/>
              <a:ext cx="1798655" cy="91726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8" name="TextBox 397">
            <a:extLst>
              <a:ext uri="{FF2B5EF4-FFF2-40B4-BE49-F238E27FC236}">
                <a16:creationId xmlns:a16="http://schemas.microsoft.com/office/drawing/2014/main" id="{88D70708-CDB8-439F-8D72-7D1519C229A6}"/>
              </a:ext>
            </a:extLst>
          </p:cNvPr>
          <p:cNvSpPr txBox="1"/>
          <p:nvPr/>
        </p:nvSpPr>
        <p:spPr>
          <a:xfrm>
            <a:off x="443085" y="2577323"/>
            <a:ext cx="1477270" cy="24391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Frames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98BDE23D-9CB3-451F-8FC3-1622CA404282}"/>
              </a:ext>
            </a:extLst>
          </p:cNvPr>
          <p:cNvSpPr txBox="1"/>
          <p:nvPr/>
        </p:nvSpPr>
        <p:spPr>
          <a:xfrm>
            <a:off x="2812481" y="2590690"/>
            <a:ext cx="1791569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Extracted Window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630D183D-8F23-4ED2-B5D7-2B575D8B798D}"/>
              </a:ext>
            </a:extLst>
          </p:cNvPr>
          <p:cNvSpPr txBox="1"/>
          <p:nvPr/>
        </p:nvSpPr>
        <p:spPr>
          <a:xfrm rot="2539905">
            <a:off x="3847084" y="885532"/>
            <a:ext cx="914400" cy="4572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RGB Channels</a:t>
            </a:r>
          </a:p>
        </p:txBody>
      </p:sp>
    </p:spTree>
    <p:extLst>
      <p:ext uri="{BB962C8B-B14F-4D97-AF65-F5344CB8AC3E}">
        <p14:creationId xmlns:p14="http://schemas.microsoft.com/office/powerpoint/2010/main" val="1379673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13865</TotalTime>
  <Words>48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M.M. Golam Mahbub Shadhin</cp:lastModifiedBy>
  <cp:revision>314</cp:revision>
  <dcterms:created xsi:type="dcterms:W3CDTF">2016-10-27T01:02:21Z</dcterms:created>
  <dcterms:modified xsi:type="dcterms:W3CDTF">2019-05-12T18:07:31Z</dcterms:modified>
</cp:coreProperties>
</file>