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1515E-AA8C-481C-B6C8-692CB8A5F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F11CE1-468B-4433-B823-1823C6E723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241AA-334B-4B8F-8B89-4356B7AEC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F848-4A13-4E63-90FF-187087C455E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2BB60-1A92-455B-B8CD-03F9120BD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1809F-3E5F-4DC0-B503-94D38729A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2A1D-3F07-4833-A2DA-41CF67F3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1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181E2-BC76-4996-B152-BEFD0EC63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30E03-A026-4B76-8CD8-41B4168D96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B0CEA-336B-40EB-A91A-75C0F2E9E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F848-4A13-4E63-90FF-187087C455E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94FD2-84B4-4217-8C21-A775FB46E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1476D-BA14-4056-BBD1-4B29525E5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2A1D-3F07-4833-A2DA-41CF67F3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0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F39188-2362-410C-9357-5A93BDBFC6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F06575-8497-4417-9BF6-316DBC625B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2E135-68A1-4368-A8B6-93A7209A4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F848-4A13-4E63-90FF-187087C455E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D17A2-AED3-44BD-98E1-2C401B772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5A0C1-E0BF-41BC-A565-154E99E6D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2A1D-3F07-4833-A2DA-41CF67F3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B64C-7492-43C7-8F49-FCDFE0268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6219D-698D-45E5-B464-E85F66A6C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7264B-86A0-479D-8597-8E1668F76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F848-4A13-4E63-90FF-187087C455E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1B5AA-FF3D-4508-8F70-E1EE72A72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BAD50-48A7-43EE-A946-9E97FF989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2A1D-3F07-4833-A2DA-41CF67F3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3D235-65FD-4EA1-B7D2-FF45E60A1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D4B9CD-B756-485E-8767-E41D32373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533551-4F09-43D8-A440-F3354762D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F848-4A13-4E63-90FF-187087C455E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2EA18-64CF-42F6-98B2-6B7AFAD42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92B5A-1E4D-484B-95D8-B1F43F3CD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2A1D-3F07-4833-A2DA-41CF67F3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8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709DF-155F-479E-B50B-32A0D2EFA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D7A88-6FDB-456A-B2C7-DFD099B289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459C95-8F53-4484-9E69-A3D599190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7DE6F-72A3-4956-ABC3-35ED3907B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F848-4A13-4E63-90FF-187087C455E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022E3-FFF3-4484-AAF2-B5EBF7241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8E4634-4FD2-47F5-9FF9-925B7B82F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2A1D-3F07-4833-A2DA-41CF67F3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28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6ACC8-CE1D-4118-905E-52573C140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172B67-357A-4514-8222-FD36F0059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B6A4A-EAE7-4223-BB59-3AF26FCDCD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0F88CF-F627-4B02-8779-36338F170D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B3EE07-C13C-45CF-BFB0-8D40399935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CC1615-5992-4D98-B5EB-2D838067C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F848-4A13-4E63-90FF-187087C455E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CFED71-6845-4A6B-9720-1AD88C2E9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3D9F9D-09AB-4AE9-B6E7-4D906BEB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2A1D-3F07-4833-A2DA-41CF67F3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6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F26E3-5C89-44F9-B083-1B63C9ED0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89667A-FCC5-4F51-8BDD-2652EE6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F848-4A13-4E63-90FF-187087C455E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83CCE2-373E-405D-B5FE-BE0637F20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CF706-C195-49ED-80B2-7C0B0E546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2A1D-3F07-4833-A2DA-41CF67F3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04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99A1ED-3D0A-4386-9B2F-90A3F8448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F848-4A13-4E63-90FF-187087C455E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72AE15-DAE1-43F3-91BE-980C6CFED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FFC2FA-BA3E-4E7B-B431-992DF2341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2A1D-3F07-4833-A2DA-41CF67F3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0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2C824-46E4-4C17-9AAB-33018F013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65B14-6949-4801-B706-3AA0D01A2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269419-36E0-4879-A563-1851317564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395F3-F4A7-4EF4-AB97-90CEB3DD0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F848-4A13-4E63-90FF-187087C455E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3BB36-DFB0-4AFC-9EB4-1D4B7EF49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6E862-0FA7-4209-9300-83A705C6B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2A1D-3F07-4833-A2DA-41CF67F3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4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2078A-F7CB-49A7-BD7F-CE9993D27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581370-5C7B-4B34-97C1-BD118D7BD2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D40F06-867B-43CD-9D31-5C5F826ED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487483-BCC7-44AA-8B7C-48E070587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F848-4A13-4E63-90FF-187087C455E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5C0F27-0793-43C7-A02D-B1E44C523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3D28EC-6458-4FF2-8A78-BB04C5657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2A1D-3F07-4833-A2DA-41CF67F3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2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09431B-AF5B-4D61-A0D0-5CB253CBB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A6AC2-4EC9-4A68-8207-10A5D7101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D73FF-228D-4E8D-ADFF-45994BF5BA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FF848-4A13-4E63-90FF-187087C455E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AD10D-FAAD-4C9F-A373-6893EF37FA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21F55-B49B-449F-A820-BE34639536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F2A1D-3F07-4833-A2DA-41CF67F35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80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8D8283-4F2E-4A54-827E-57435EA4DEF1}"/>
              </a:ext>
            </a:extLst>
          </p:cNvPr>
          <p:cNvSpPr/>
          <p:nvPr/>
        </p:nvSpPr>
        <p:spPr>
          <a:xfrm>
            <a:off x="2644869" y="1671869"/>
            <a:ext cx="7341870" cy="2057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343767-5C35-47A2-9D22-5309604BBD1E}"/>
              </a:ext>
            </a:extLst>
          </p:cNvPr>
          <p:cNvSpPr/>
          <p:nvPr/>
        </p:nvSpPr>
        <p:spPr>
          <a:xfrm>
            <a:off x="2992341" y="1665011"/>
            <a:ext cx="519494" cy="21259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209FFA-F4A8-42F1-B59E-6847173D21B4}"/>
              </a:ext>
            </a:extLst>
          </p:cNvPr>
          <p:cNvSpPr/>
          <p:nvPr/>
        </p:nvSpPr>
        <p:spPr>
          <a:xfrm>
            <a:off x="4251927" y="1665011"/>
            <a:ext cx="1908810" cy="2194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4FFC0E-0720-4B56-AC53-704C246B8DE4}"/>
              </a:ext>
            </a:extLst>
          </p:cNvPr>
          <p:cNvSpPr/>
          <p:nvPr/>
        </p:nvSpPr>
        <p:spPr>
          <a:xfrm>
            <a:off x="6492207" y="1665011"/>
            <a:ext cx="588645" cy="2194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BEE5D6-D44C-4619-A4F3-0CEE6983C973}"/>
              </a:ext>
            </a:extLst>
          </p:cNvPr>
          <p:cNvSpPr/>
          <p:nvPr/>
        </p:nvSpPr>
        <p:spPr>
          <a:xfrm>
            <a:off x="7767795" y="1665011"/>
            <a:ext cx="813816" cy="2194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7586A9-0FFD-4F7E-86E3-0DB7644DB61B}"/>
              </a:ext>
            </a:extLst>
          </p:cNvPr>
          <p:cNvSpPr/>
          <p:nvPr/>
        </p:nvSpPr>
        <p:spPr>
          <a:xfrm>
            <a:off x="9477723" y="1665011"/>
            <a:ext cx="210312" cy="2194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15A723-252F-4EAB-BDD8-A53E85CD5AB5}"/>
              </a:ext>
            </a:extLst>
          </p:cNvPr>
          <p:cNvSpPr/>
          <p:nvPr/>
        </p:nvSpPr>
        <p:spPr>
          <a:xfrm>
            <a:off x="8689053" y="4488221"/>
            <a:ext cx="585216" cy="21259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AA8F11-6E1B-4A75-9BAB-CF3B83EA9CE4}"/>
              </a:ext>
            </a:extLst>
          </p:cNvPr>
          <p:cNvSpPr/>
          <p:nvPr/>
        </p:nvSpPr>
        <p:spPr>
          <a:xfrm>
            <a:off x="8701626" y="4842551"/>
            <a:ext cx="585216" cy="2125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91E7B3-463D-4E87-BE24-026372FC8C7D}"/>
              </a:ext>
            </a:extLst>
          </p:cNvPr>
          <p:cNvSpPr txBox="1"/>
          <p:nvPr/>
        </p:nvSpPr>
        <p:spPr>
          <a:xfrm>
            <a:off x="9313417" y="5198368"/>
            <a:ext cx="7600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scale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682CE4-7596-4ED5-8C92-8DCDAD875B23}"/>
              </a:ext>
            </a:extLst>
          </p:cNvPr>
          <p:cNvSpPr txBox="1"/>
          <p:nvPr/>
        </p:nvSpPr>
        <p:spPr>
          <a:xfrm>
            <a:off x="9286842" y="4842551"/>
            <a:ext cx="8869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157536-2C4B-4D0E-88C7-D1A1B8995F64}"/>
              </a:ext>
            </a:extLst>
          </p:cNvPr>
          <p:cNvSpPr txBox="1"/>
          <p:nvPr/>
        </p:nvSpPr>
        <p:spPr>
          <a:xfrm>
            <a:off x="8663843" y="4492619"/>
            <a:ext cx="760095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Posterior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FB0B68-319D-4877-B483-721E28985178}"/>
              </a:ext>
            </a:extLst>
          </p:cNvPr>
          <p:cNvSpPr txBox="1"/>
          <p:nvPr/>
        </p:nvSpPr>
        <p:spPr>
          <a:xfrm>
            <a:off x="8670003" y="4833497"/>
            <a:ext cx="722376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Posterior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C659B6-582B-49B2-A58F-EE33DBB2D6F6}"/>
              </a:ext>
            </a:extLst>
          </p:cNvPr>
          <p:cNvSpPr txBox="1"/>
          <p:nvPr/>
        </p:nvSpPr>
        <p:spPr>
          <a:xfrm>
            <a:off x="2644869" y="1671870"/>
            <a:ext cx="37719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10C607-E4AE-48D8-9425-33D5EA4AFF4F}"/>
              </a:ext>
            </a:extLst>
          </p:cNvPr>
          <p:cNvSpPr txBox="1"/>
          <p:nvPr/>
        </p:nvSpPr>
        <p:spPr>
          <a:xfrm>
            <a:off x="3072256" y="1671115"/>
            <a:ext cx="406431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0B72FD2-CB5E-4BF8-BD10-FC77FA165658}"/>
              </a:ext>
            </a:extLst>
          </p:cNvPr>
          <p:cNvSpPr txBox="1"/>
          <p:nvPr/>
        </p:nvSpPr>
        <p:spPr>
          <a:xfrm>
            <a:off x="3698715" y="1664257"/>
            <a:ext cx="37719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657839-1821-452A-9536-45816ACA4E65}"/>
              </a:ext>
            </a:extLst>
          </p:cNvPr>
          <p:cNvSpPr txBox="1"/>
          <p:nvPr/>
        </p:nvSpPr>
        <p:spPr>
          <a:xfrm>
            <a:off x="5024595" y="1681219"/>
            <a:ext cx="37719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0.77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965165-E3CC-4833-8445-A768E3B57DB1}"/>
              </a:ext>
            </a:extLst>
          </p:cNvPr>
          <p:cNvSpPr txBox="1"/>
          <p:nvPr/>
        </p:nvSpPr>
        <p:spPr>
          <a:xfrm>
            <a:off x="6174453" y="1671504"/>
            <a:ext cx="37719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C9EE873-AF1D-4004-8932-A81B5BF3B402}"/>
              </a:ext>
            </a:extLst>
          </p:cNvPr>
          <p:cNvSpPr txBox="1"/>
          <p:nvPr/>
        </p:nvSpPr>
        <p:spPr>
          <a:xfrm>
            <a:off x="6601842" y="1673207"/>
            <a:ext cx="377189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35F12AA-1FA1-40BF-8C07-316090B58099}"/>
              </a:ext>
            </a:extLst>
          </p:cNvPr>
          <p:cNvSpPr txBox="1"/>
          <p:nvPr/>
        </p:nvSpPr>
        <p:spPr>
          <a:xfrm>
            <a:off x="7259160" y="1671115"/>
            <a:ext cx="37719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0.61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9A7437E-B5D2-4B47-87BF-42E4601AD0CA}"/>
              </a:ext>
            </a:extLst>
          </p:cNvPr>
          <p:cNvSpPr txBox="1"/>
          <p:nvPr/>
        </p:nvSpPr>
        <p:spPr>
          <a:xfrm>
            <a:off x="8019970" y="1678362"/>
            <a:ext cx="37719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E6E9542-CCA6-44E3-896F-51FA694C298F}"/>
              </a:ext>
            </a:extLst>
          </p:cNvPr>
          <p:cNvSpPr txBox="1"/>
          <p:nvPr/>
        </p:nvSpPr>
        <p:spPr>
          <a:xfrm>
            <a:off x="9411116" y="1692293"/>
            <a:ext cx="37719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450237C-8E4E-4029-9FA7-68B5087A09C7}"/>
              </a:ext>
            </a:extLst>
          </p:cNvPr>
          <p:cNvSpPr txBox="1"/>
          <p:nvPr/>
        </p:nvSpPr>
        <p:spPr>
          <a:xfrm>
            <a:off x="8880506" y="1674544"/>
            <a:ext cx="37719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0.72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499EBC2-E7EB-492C-A909-9752A3D0725E}"/>
              </a:ext>
            </a:extLst>
          </p:cNvPr>
          <p:cNvSpPr txBox="1"/>
          <p:nvPr/>
        </p:nvSpPr>
        <p:spPr>
          <a:xfrm>
            <a:off x="9696322" y="1681402"/>
            <a:ext cx="37719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0.6</a:t>
            </a: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E2C8C244-002B-4A87-A249-C2145DC39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908699"/>
              </p:ext>
            </p:extLst>
          </p:nvPr>
        </p:nvGraphicFramePr>
        <p:xfrm>
          <a:off x="2644869" y="1923043"/>
          <a:ext cx="7640320" cy="99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">
                  <a:extLst>
                    <a:ext uri="{9D8B030D-6E8A-4147-A177-3AD203B41FA5}">
                      <a16:colId xmlns:a16="http://schemas.microsoft.com/office/drawing/2014/main" val="294348110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6281417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80147784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570723787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81611931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86293256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581945421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09215868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13991592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430632861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75927489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51110984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02387114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81274951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56625227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9110961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23685598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50716687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00592287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56003899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51155992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852418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22320148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763007617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82820191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78022318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97623875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6542681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53921162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36729379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702026265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029908125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52733881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179481181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64709433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88712246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69695810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22085741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710295135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70752772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87628270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9105056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21374213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22953264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01115655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29295275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1797946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42821319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FB7986E5-7B30-4F93-BD2C-7E37D95F0E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347475"/>
              </p:ext>
            </p:extLst>
          </p:nvPr>
        </p:nvGraphicFramePr>
        <p:xfrm>
          <a:off x="8718771" y="5196881"/>
          <a:ext cx="650240" cy="10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">
                  <a:extLst>
                    <a:ext uri="{9D8B030D-6E8A-4147-A177-3AD203B41FA5}">
                      <a16:colId xmlns:a16="http://schemas.microsoft.com/office/drawing/2014/main" val="294348110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6281417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80147784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570723787"/>
                    </a:ext>
                  </a:extLst>
                </a:gridCol>
              </a:tblGrid>
              <a:tr h="10358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42821319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A6F164FE-6807-423C-B738-5B0147FFE011}"/>
              </a:ext>
            </a:extLst>
          </p:cNvPr>
          <p:cNvSpPr txBox="1"/>
          <p:nvPr/>
        </p:nvSpPr>
        <p:spPr>
          <a:xfrm>
            <a:off x="9303987" y="4513393"/>
            <a:ext cx="5852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Seizure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CABEAFF-7F90-4CCE-9630-95DA8FF3B22D}"/>
              </a:ext>
            </a:extLst>
          </p:cNvPr>
          <p:cNvCxnSpPr>
            <a:cxnSpLocks/>
          </p:cNvCxnSpPr>
          <p:nvPr/>
        </p:nvCxnSpPr>
        <p:spPr>
          <a:xfrm>
            <a:off x="8718771" y="5352547"/>
            <a:ext cx="624840" cy="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C5A034A-FE2F-4525-9DA7-4C932B126C9D}"/>
              </a:ext>
            </a:extLst>
          </p:cNvPr>
          <p:cNvCxnSpPr>
            <a:cxnSpLocks/>
          </p:cNvCxnSpPr>
          <p:nvPr/>
        </p:nvCxnSpPr>
        <p:spPr>
          <a:xfrm>
            <a:off x="8721057" y="5300465"/>
            <a:ext cx="0" cy="109787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725635E-981F-4278-BD2F-80AE30A61F0D}"/>
              </a:ext>
            </a:extLst>
          </p:cNvPr>
          <p:cNvCxnSpPr>
            <a:cxnSpLocks/>
          </p:cNvCxnSpPr>
          <p:nvPr/>
        </p:nvCxnSpPr>
        <p:spPr>
          <a:xfrm>
            <a:off x="9348183" y="5300465"/>
            <a:ext cx="0" cy="109787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C75B7B93-5097-4DDA-B897-0B7BE9BC6DD4}"/>
              </a:ext>
            </a:extLst>
          </p:cNvPr>
          <p:cNvSpPr txBox="1"/>
          <p:nvPr/>
        </p:nvSpPr>
        <p:spPr>
          <a:xfrm>
            <a:off x="8741917" y="5318316"/>
            <a:ext cx="7600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Seconds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FC1874B-6BC9-4E67-9A0B-5D87CDED689A}"/>
              </a:ext>
            </a:extLst>
          </p:cNvPr>
          <p:cNvSpPr/>
          <p:nvPr/>
        </p:nvSpPr>
        <p:spPr>
          <a:xfrm>
            <a:off x="2644869" y="2398929"/>
            <a:ext cx="7341870" cy="2057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8BC69E8-A5F1-4C17-BAE8-E5BCC4FE767C}"/>
              </a:ext>
            </a:extLst>
          </p:cNvPr>
          <p:cNvSpPr/>
          <p:nvPr/>
        </p:nvSpPr>
        <p:spPr>
          <a:xfrm>
            <a:off x="2992341" y="2392071"/>
            <a:ext cx="519494" cy="21259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ACD5EDF-00B9-45FE-B6F1-52DC7F9D5132}"/>
              </a:ext>
            </a:extLst>
          </p:cNvPr>
          <p:cNvSpPr/>
          <p:nvPr/>
        </p:nvSpPr>
        <p:spPr>
          <a:xfrm>
            <a:off x="4251927" y="2392071"/>
            <a:ext cx="1908810" cy="2194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5AEB0EB-1792-4E1B-8ADF-4B6F91BCAE1D}"/>
              </a:ext>
            </a:extLst>
          </p:cNvPr>
          <p:cNvSpPr/>
          <p:nvPr/>
        </p:nvSpPr>
        <p:spPr>
          <a:xfrm>
            <a:off x="6492207" y="2392071"/>
            <a:ext cx="588645" cy="2194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A3B5249-D4C1-4E6A-B1A6-A1713C39DBA9}"/>
              </a:ext>
            </a:extLst>
          </p:cNvPr>
          <p:cNvSpPr/>
          <p:nvPr/>
        </p:nvSpPr>
        <p:spPr>
          <a:xfrm>
            <a:off x="9477723" y="2392071"/>
            <a:ext cx="210312" cy="2194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2D499BD-0ED0-43CE-95B9-13DB598CDB4A}"/>
              </a:ext>
            </a:extLst>
          </p:cNvPr>
          <p:cNvSpPr txBox="1"/>
          <p:nvPr/>
        </p:nvSpPr>
        <p:spPr>
          <a:xfrm>
            <a:off x="2644869" y="2398929"/>
            <a:ext cx="37719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DBFD703-8B83-4432-952E-ABD0584875DF}"/>
              </a:ext>
            </a:extLst>
          </p:cNvPr>
          <p:cNvSpPr txBox="1"/>
          <p:nvPr/>
        </p:nvSpPr>
        <p:spPr>
          <a:xfrm>
            <a:off x="3072256" y="2398175"/>
            <a:ext cx="461295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0.97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05C7252-266D-409E-9C50-B650BC0A46B9}"/>
              </a:ext>
            </a:extLst>
          </p:cNvPr>
          <p:cNvSpPr txBox="1"/>
          <p:nvPr/>
        </p:nvSpPr>
        <p:spPr>
          <a:xfrm>
            <a:off x="3698715" y="2391317"/>
            <a:ext cx="37719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0.88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7B9854A-87B5-42A6-AC90-C9AEBEF96C7A}"/>
              </a:ext>
            </a:extLst>
          </p:cNvPr>
          <p:cNvSpPr txBox="1"/>
          <p:nvPr/>
        </p:nvSpPr>
        <p:spPr>
          <a:xfrm>
            <a:off x="5024595" y="2408279"/>
            <a:ext cx="37719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0.77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6FAC340-AB51-400E-9B51-D3DF2E97DEDD}"/>
              </a:ext>
            </a:extLst>
          </p:cNvPr>
          <p:cNvSpPr txBox="1"/>
          <p:nvPr/>
        </p:nvSpPr>
        <p:spPr>
          <a:xfrm>
            <a:off x="6174453" y="2398563"/>
            <a:ext cx="37719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A27F5C0-3AB4-4812-B3EC-BB28E7D277B8}"/>
              </a:ext>
            </a:extLst>
          </p:cNvPr>
          <p:cNvSpPr txBox="1"/>
          <p:nvPr/>
        </p:nvSpPr>
        <p:spPr>
          <a:xfrm>
            <a:off x="6601842" y="2400267"/>
            <a:ext cx="377189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0.87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10B5BC4-1DCC-489D-B4B9-06F67CF8A74E}"/>
              </a:ext>
            </a:extLst>
          </p:cNvPr>
          <p:cNvSpPr txBox="1"/>
          <p:nvPr/>
        </p:nvSpPr>
        <p:spPr>
          <a:xfrm>
            <a:off x="9408000" y="2406618"/>
            <a:ext cx="37719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0.99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C4329A1-8B87-4E7C-999D-107C1448E3DB}"/>
              </a:ext>
            </a:extLst>
          </p:cNvPr>
          <p:cNvSpPr txBox="1"/>
          <p:nvPr/>
        </p:nvSpPr>
        <p:spPr>
          <a:xfrm>
            <a:off x="8167464" y="2408462"/>
            <a:ext cx="37719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0.665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274DD6A-5126-44F8-9B69-F4181DEF0F72}"/>
              </a:ext>
            </a:extLst>
          </p:cNvPr>
          <p:cNvSpPr txBox="1"/>
          <p:nvPr/>
        </p:nvSpPr>
        <p:spPr>
          <a:xfrm>
            <a:off x="9696322" y="2408462"/>
            <a:ext cx="37719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0.6</a:t>
            </a:r>
          </a:p>
        </p:txBody>
      </p:sp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C28C6139-A1E4-4019-A1B1-08C6AB2BC9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036975"/>
              </p:ext>
            </p:extLst>
          </p:nvPr>
        </p:nvGraphicFramePr>
        <p:xfrm>
          <a:off x="2644869" y="2650103"/>
          <a:ext cx="7640320" cy="99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">
                  <a:extLst>
                    <a:ext uri="{9D8B030D-6E8A-4147-A177-3AD203B41FA5}">
                      <a16:colId xmlns:a16="http://schemas.microsoft.com/office/drawing/2014/main" val="294348110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6281417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80147784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570723787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81611931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86293256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581945421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09215868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13991592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430632861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75927489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51110984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02387114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81274951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56625227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9110961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23685598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50716687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00592287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56003899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51155992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852418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22320148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763007617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82820191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78022318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97623875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6542681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53921162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36729379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702026265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029908125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52733881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179481181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64709433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88712246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69695810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22085741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710295135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70752772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87628270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9105056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21374213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22953264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01115655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29295275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1797946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42821319"/>
                  </a:ext>
                </a:extLst>
              </a:tr>
            </a:tbl>
          </a:graphicData>
        </a:graphic>
      </p:graphicFrame>
      <p:sp>
        <p:nvSpPr>
          <p:cNvPr id="49" name="Arrow: Down 48">
            <a:extLst>
              <a:ext uri="{FF2B5EF4-FFF2-40B4-BE49-F238E27FC236}">
                <a16:creationId xmlns:a16="http://schemas.microsoft.com/office/drawing/2014/main" id="{F11D3495-6364-4BAE-879F-60ADF6E7ACAE}"/>
              </a:ext>
            </a:extLst>
          </p:cNvPr>
          <p:cNvSpPr/>
          <p:nvPr/>
        </p:nvSpPr>
        <p:spPr>
          <a:xfrm>
            <a:off x="5803907" y="2080627"/>
            <a:ext cx="706374" cy="21945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530741E-68D0-435B-8E1B-A1F79ECAF4A1}"/>
              </a:ext>
            </a:extLst>
          </p:cNvPr>
          <p:cNvSpPr txBox="1"/>
          <p:nvPr/>
        </p:nvSpPr>
        <p:spPr>
          <a:xfrm>
            <a:off x="6513924" y="2023105"/>
            <a:ext cx="1497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Probabilistic filtering (Threshold = 0.75)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33B3A77-A7A8-4B42-9088-57DDA88EAA6F}"/>
              </a:ext>
            </a:extLst>
          </p:cNvPr>
          <p:cNvSpPr/>
          <p:nvPr/>
        </p:nvSpPr>
        <p:spPr>
          <a:xfrm>
            <a:off x="2644869" y="3135805"/>
            <a:ext cx="7341870" cy="2057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076AE35-A5CB-42A2-82D3-4EDD92F3F70E}"/>
              </a:ext>
            </a:extLst>
          </p:cNvPr>
          <p:cNvSpPr/>
          <p:nvPr/>
        </p:nvSpPr>
        <p:spPr>
          <a:xfrm>
            <a:off x="2992341" y="3128947"/>
            <a:ext cx="519494" cy="21259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6EC985A-EC6C-4B75-A06B-F787525560A5}"/>
              </a:ext>
            </a:extLst>
          </p:cNvPr>
          <p:cNvSpPr/>
          <p:nvPr/>
        </p:nvSpPr>
        <p:spPr>
          <a:xfrm>
            <a:off x="4251927" y="3128947"/>
            <a:ext cx="1908810" cy="2194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B5F9613-BA7E-4E49-9E3A-55A9778198F3}"/>
              </a:ext>
            </a:extLst>
          </p:cNvPr>
          <p:cNvSpPr/>
          <p:nvPr/>
        </p:nvSpPr>
        <p:spPr>
          <a:xfrm>
            <a:off x="6492207" y="3128947"/>
            <a:ext cx="588645" cy="2194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D9C3F96-54F9-40B6-A5A0-3EF26DD91A43}"/>
              </a:ext>
            </a:extLst>
          </p:cNvPr>
          <p:cNvSpPr txBox="1"/>
          <p:nvPr/>
        </p:nvSpPr>
        <p:spPr>
          <a:xfrm>
            <a:off x="2644869" y="3135805"/>
            <a:ext cx="37719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22F0F5A-4669-4D9E-B735-CFC013DDAB35}"/>
              </a:ext>
            </a:extLst>
          </p:cNvPr>
          <p:cNvSpPr txBox="1"/>
          <p:nvPr/>
        </p:nvSpPr>
        <p:spPr>
          <a:xfrm>
            <a:off x="3072257" y="3135051"/>
            <a:ext cx="420718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0.97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43D89A6-6FFA-4F77-ACE0-A7D56E044C4F}"/>
              </a:ext>
            </a:extLst>
          </p:cNvPr>
          <p:cNvSpPr txBox="1"/>
          <p:nvPr/>
        </p:nvSpPr>
        <p:spPr>
          <a:xfrm>
            <a:off x="3698715" y="3128193"/>
            <a:ext cx="37719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0.88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E85B05E-81C8-4E25-BE9C-1AD8AD451A2D}"/>
              </a:ext>
            </a:extLst>
          </p:cNvPr>
          <p:cNvSpPr txBox="1"/>
          <p:nvPr/>
        </p:nvSpPr>
        <p:spPr>
          <a:xfrm>
            <a:off x="5024595" y="3145155"/>
            <a:ext cx="37719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0.77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357B69F-DAAF-455A-A0EC-81BE55B63082}"/>
              </a:ext>
            </a:extLst>
          </p:cNvPr>
          <p:cNvSpPr txBox="1"/>
          <p:nvPr/>
        </p:nvSpPr>
        <p:spPr>
          <a:xfrm>
            <a:off x="6174453" y="3135439"/>
            <a:ext cx="37719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0A7CAED-63DF-4183-A160-6A7D3C5BC7A4}"/>
              </a:ext>
            </a:extLst>
          </p:cNvPr>
          <p:cNvSpPr txBox="1"/>
          <p:nvPr/>
        </p:nvSpPr>
        <p:spPr>
          <a:xfrm>
            <a:off x="6601842" y="3137142"/>
            <a:ext cx="377189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0.87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BBCA68A-05D2-4CC6-AE0D-28D96FB2987B}"/>
              </a:ext>
            </a:extLst>
          </p:cNvPr>
          <p:cNvSpPr txBox="1"/>
          <p:nvPr/>
        </p:nvSpPr>
        <p:spPr>
          <a:xfrm>
            <a:off x="8393016" y="3130620"/>
            <a:ext cx="37719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0.632</a:t>
            </a:r>
          </a:p>
        </p:txBody>
      </p:sp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2B166944-4770-4353-AB1D-48C992DAC8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346809"/>
              </p:ext>
            </p:extLst>
          </p:nvPr>
        </p:nvGraphicFramePr>
        <p:xfrm>
          <a:off x="2644869" y="3386979"/>
          <a:ext cx="7640320" cy="99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">
                  <a:extLst>
                    <a:ext uri="{9D8B030D-6E8A-4147-A177-3AD203B41FA5}">
                      <a16:colId xmlns:a16="http://schemas.microsoft.com/office/drawing/2014/main" val="294348110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6281417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80147784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570723787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81611931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86293256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581945421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09215868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13991592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430632861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75927489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51110984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02387114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81274951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56625227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9110961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23685598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50716687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00592287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56003899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51155992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852418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22320148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763007617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82820191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78022318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97623875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6542681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53921162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36729379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702026265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029908125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52733881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179481181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64709433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88712246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69695810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22085741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710295135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70752772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87628270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9105056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21374213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22953264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01115655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29295275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1797946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42821319"/>
                  </a:ext>
                </a:extLst>
              </a:tr>
            </a:tbl>
          </a:graphicData>
        </a:graphic>
      </p:graphicFrame>
      <p:sp>
        <p:nvSpPr>
          <p:cNvPr id="63" name="Arrow: Down 62">
            <a:extLst>
              <a:ext uri="{FF2B5EF4-FFF2-40B4-BE49-F238E27FC236}">
                <a16:creationId xmlns:a16="http://schemas.microsoft.com/office/drawing/2014/main" id="{FA2A8579-858E-434A-8887-473DD3449651}"/>
              </a:ext>
            </a:extLst>
          </p:cNvPr>
          <p:cNvSpPr/>
          <p:nvPr/>
        </p:nvSpPr>
        <p:spPr>
          <a:xfrm>
            <a:off x="5803907" y="2824360"/>
            <a:ext cx="706374" cy="21945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3572E86-E1BD-48FE-A689-DD45ECA4CBEE}"/>
              </a:ext>
            </a:extLst>
          </p:cNvPr>
          <p:cNvSpPr txBox="1"/>
          <p:nvPr/>
        </p:nvSpPr>
        <p:spPr>
          <a:xfrm>
            <a:off x="6510281" y="2738891"/>
            <a:ext cx="1497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Duration filtering (Threshold = 3 Sec.)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A08717A-5246-4F5C-8EF3-09ED70B7E9C7}"/>
              </a:ext>
            </a:extLst>
          </p:cNvPr>
          <p:cNvSpPr/>
          <p:nvPr/>
        </p:nvSpPr>
        <p:spPr>
          <a:xfrm>
            <a:off x="2644869" y="3867772"/>
            <a:ext cx="7341870" cy="2057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D456A27-B196-4F49-A0E3-30CA232ED9D7}"/>
              </a:ext>
            </a:extLst>
          </p:cNvPr>
          <p:cNvSpPr/>
          <p:nvPr/>
        </p:nvSpPr>
        <p:spPr>
          <a:xfrm>
            <a:off x="2992341" y="3860914"/>
            <a:ext cx="519494" cy="21259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300FD68-1FA7-4470-8721-BB2C89F34F04}"/>
              </a:ext>
            </a:extLst>
          </p:cNvPr>
          <p:cNvSpPr/>
          <p:nvPr/>
        </p:nvSpPr>
        <p:spPr>
          <a:xfrm>
            <a:off x="4251927" y="3860914"/>
            <a:ext cx="2240280" cy="2194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4FEF188-869D-40E9-9D46-5D83EFE46F97}"/>
              </a:ext>
            </a:extLst>
          </p:cNvPr>
          <p:cNvSpPr/>
          <p:nvPr/>
        </p:nvSpPr>
        <p:spPr>
          <a:xfrm>
            <a:off x="6492207" y="3860914"/>
            <a:ext cx="588645" cy="2194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A781D66-4118-42F8-998C-43A684ACB41F}"/>
              </a:ext>
            </a:extLst>
          </p:cNvPr>
          <p:cNvSpPr txBox="1"/>
          <p:nvPr/>
        </p:nvSpPr>
        <p:spPr>
          <a:xfrm>
            <a:off x="2644869" y="3867773"/>
            <a:ext cx="37719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D6B4C1E-2CF7-4CBE-A043-918C45813166}"/>
              </a:ext>
            </a:extLst>
          </p:cNvPr>
          <p:cNvSpPr txBox="1"/>
          <p:nvPr/>
        </p:nvSpPr>
        <p:spPr>
          <a:xfrm>
            <a:off x="3072257" y="3867018"/>
            <a:ext cx="40643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0.97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8A51B83-B8D5-4C14-BD58-3E1951754440}"/>
              </a:ext>
            </a:extLst>
          </p:cNvPr>
          <p:cNvSpPr txBox="1"/>
          <p:nvPr/>
        </p:nvSpPr>
        <p:spPr>
          <a:xfrm>
            <a:off x="3698715" y="3860160"/>
            <a:ext cx="37719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0.88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B735CD5-C22E-4037-946F-2320DEE58440}"/>
              </a:ext>
            </a:extLst>
          </p:cNvPr>
          <p:cNvSpPr txBox="1"/>
          <p:nvPr/>
        </p:nvSpPr>
        <p:spPr>
          <a:xfrm>
            <a:off x="5563520" y="3872539"/>
            <a:ext cx="37719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0.82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4D0382D-4B71-439F-A82F-CA0F5FA8CB85}"/>
              </a:ext>
            </a:extLst>
          </p:cNvPr>
          <p:cNvSpPr txBox="1"/>
          <p:nvPr/>
        </p:nvSpPr>
        <p:spPr>
          <a:xfrm>
            <a:off x="8393016" y="3862587"/>
            <a:ext cx="37719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0.632</a:t>
            </a:r>
          </a:p>
        </p:txBody>
      </p:sp>
      <p:graphicFrame>
        <p:nvGraphicFramePr>
          <p:cNvPr id="74" name="Table 73">
            <a:extLst>
              <a:ext uri="{FF2B5EF4-FFF2-40B4-BE49-F238E27FC236}">
                <a16:creationId xmlns:a16="http://schemas.microsoft.com/office/drawing/2014/main" id="{D02FB9D3-E438-426C-8975-A509202986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337873"/>
              </p:ext>
            </p:extLst>
          </p:nvPr>
        </p:nvGraphicFramePr>
        <p:xfrm>
          <a:off x="2644869" y="4118947"/>
          <a:ext cx="7640320" cy="99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">
                  <a:extLst>
                    <a:ext uri="{9D8B030D-6E8A-4147-A177-3AD203B41FA5}">
                      <a16:colId xmlns:a16="http://schemas.microsoft.com/office/drawing/2014/main" val="294348110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6281417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80147784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570723787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81611931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86293256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581945421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09215868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13991592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430632861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75927489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51110984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02387114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81274951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56625227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9110961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23685598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50716687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00592287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56003899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51155992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852418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22320148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763007617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82820191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780223186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97623875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6542681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53921162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36729379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702026265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029908125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52733881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179481181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64709433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88712246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69695810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220857419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710295135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70752772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87628270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9105056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21374213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22953264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011156558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292952752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31797946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42821319"/>
                  </a:ext>
                </a:extLst>
              </a:tr>
            </a:tbl>
          </a:graphicData>
        </a:graphic>
      </p:graphicFrame>
      <p:sp>
        <p:nvSpPr>
          <p:cNvPr id="75" name="TextBox 74">
            <a:extLst>
              <a:ext uri="{FF2B5EF4-FFF2-40B4-BE49-F238E27FC236}">
                <a16:creationId xmlns:a16="http://schemas.microsoft.com/office/drawing/2014/main" id="{7DE654C9-728D-457D-BAC2-CACE3C9FFB73}"/>
              </a:ext>
            </a:extLst>
          </p:cNvPr>
          <p:cNvSpPr txBox="1"/>
          <p:nvPr/>
        </p:nvSpPr>
        <p:spPr>
          <a:xfrm>
            <a:off x="6492207" y="3504063"/>
            <a:ext cx="1497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Target aggregation (Margin = 3.54 Sec.)</a:t>
            </a:r>
          </a:p>
        </p:txBody>
      </p:sp>
      <p:sp>
        <p:nvSpPr>
          <p:cNvPr id="76" name="Arrow: Down 75">
            <a:extLst>
              <a:ext uri="{FF2B5EF4-FFF2-40B4-BE49-F238E27FC236}">
                <a16:creationId xmlns:a16="http://schemas.microsoft.com/office/drawing/2014/main" id="{0774CCFF-5500-49CA-A4C4-77C67797C348}"/>
              </a:ext>
            </a:extLst>
          </p:cNvPr>
          <p:cNvSpPr/>
          <p:nvPr/>
        </p:nvSpPr>
        <p:spPr>
          <a:xfrm>
            <a:off x="5803907" y="3547899"/>
            <a:ext cx="706374" cy="234925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635402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Golmohammadi, Meysam</dc:creator>
  <cp:lastModifiedBy>Golmohammadi, Meysam</cp:lastModifiedBy>
  <cp:revision>2</cp:revision>
  <dcterms:created xsi:type="dcterms:W3CDTF">2020-02-15T01:22:26Z</dcterms:created>
  <dcterms:modified xsi:type="dcterms:W3CDTF">2020-02-15T01:25:36Z</dcterms:modified>
</cp:coreProperties>
</file>